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0723" y="201881"/>
            <a:ext cx="52712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МБОУ Одинцовская СОШ № 12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дошкольные отделения - детские сады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№ 18, № 35, № 39, № 79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ПЯТЫЙ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25.02.2025-02.03.2025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 школе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55" y="5845445"/>
            <a:ext cx="11590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реализации проекта «</a:t>
            </a:r>
            <a:r>
              <a:rPr lang="ru-RU" dirty="0" err="1" smtClean="0"/>
              <a:t>Предшкола</a:t>
            </a:r>
            <a:r>
              <a:rPr lang="ru-RU" dirty="0" smtClean="0"/>
              <a:t>: стандарт детского сада»  на тематической неделе «Ступеньки к школе» в  </a:t>
            </a:r>
            <a:r>
              <a:rPr lang="ru-RU" dirty="0" smtClean="0"/>
              <a:t>подготовительных группах прошли встречи с отрядом ЮИД из МБОУ Одинцовской СОШ № 12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93" y="796267"/>
            <a:ext cx="4857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041" y="3645724"/>
            <a:ext cx="3397691" cy="19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214" y="831892"/>
            <a:ext cx="4857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03.03.2025-09.03.202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9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438" y="1258199"/>
            <a:ext cx="4330328" cy="35513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7" y="2134590"/>
            <a:ext cx="4940134" cy="3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11.03.2025-16.03.2025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39" y="4854292"/>
            <a:ext cx="110673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 рамках проекта «</a:t>
            </a:r>
            <a:r>
              <a:rPr lang="ru-RU" dirty="0" err="1" smtClean="0"/>
              <a:t>Предшкола</a:t>
            </a:r>
            <a:r>
              <a:rPr lang="ru-RU" dirty="0" smtClean="0"/>
              <a:t>»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ru-RU" dirty="0" smtClean="0"/>
              <a:t>прошла тематическая неделя «</a:t>
            </a:r>
            <a:r>
              <a:rPr lang="ru-RU" dirty="0" err="1" smtClean="0"/>
              <a:t>Экспериментариум</a:t>
            </a:r>
            <a:r>
              <a:rPr lang="ru-RU" dirty="0" smtClean="0"/>
              <a:t>», которая завершилась опытно-экспериментальной деятельностью «Путешествие в Лабораторию чудес».</a:t>
            </a:r>
          </a:p>
          <a:p>
            <a:r>
              <a:rPr lang="ru-RU" dirty="0" smtClean="0"/>
              <a:t>Темой недели стали эксперименты с водой, где дети с интересом наблюдали за ее свойствами. Такие занятия позволили ребятам не только получить новые знания, но и почувствовать себя настоящими исследователями, пробудить интерес к науке и развить навыки наблюдения, экспериментирования и анализа.</a:t>
            </a:r>
            <a:endParaRPr lang="ru-RU" dirty="0"/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664" y="1026267"/>
            <a:ext cx="3104688" cy="3676361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6363" y="1466727"/>
            <a:ext cx="3479470" cy="3022146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532" y="874972"/>
            <a:ext cx="3745164" cy="2877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17.03.2025-23.03.2025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948" y="5314385"/>
            <a:ext cx="1106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Спортивная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карусель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11.03.2025-23.03.2025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проведен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спортивн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развлечени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подготовительн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огромным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удовольствием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приняли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мероприяти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ях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212" y="2030678"/>
            <a:ext cx="4053447" cy="3040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2126" y="1971304"/>
            <a:ext cx="3804719" cy="2853539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3680" y="771474"/>
            <a:ext cx="3558413" cy="2668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24.03.2025-30.03.2025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203" y="4874997"/>
            <a:ext cx="110673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«Театр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24.03.2025-28.03.2025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показали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инсценировку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разным сказкам. Знакомились с разнообразными видами театров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творческих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театрализованной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881" y="972037"/>
            <a:ext cx="3564296" cy="2709314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7614" y="1805049"/>
            <a:ext cx="3883231" cy="2945081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5232" y="1083623"/>
            <a:ext cx="3471916" cy="2870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31.03.2025-06.04.2025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07" y="4609052"/>
            <a:ext cx="114242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 рамках проекта «</a:t>
            </a:r>
            <a:r>
              <a:rPr lang="ru-RU" dirty="0" err="1" smtClean="0"/>
              <a:t>Предшкола</a:t>
            </a:r>
            <a:r>
              <a:rPr lang="ru-RU" dirty="0" smtClean="0"/>
              <a:t> — стандарт детского сада»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ru-RU" dirty="0" smtClean="0"/>
              <a:t>на </a:t>
            </a:r>
            <a:r>
              <a:rPr lang="ru-RU" dirty="0" smtClean="0"/>
              <a:t>тематической неделе: «Увлекательная математика», были проведены занятия по математике, ориентированные на детей дошкольного возраста.</a:t>
            </a:r>
            <a:br>
              <a:rPr lang="ru-RU" dirty="0" smtClean="0"/>
            </a:br>
            <a:r>
              <a:rPr lang="ru-RU" dirty="0" smtClean="0"/>
              <a:t>На этих занятиях воспитатели использовали разные методы и игры, чтобы познакомить детей с основными понятиями математики. Воспитатели в рамках тематической недели по математике проводили занятия, которые помогли детям познакомиться с основными понятиями математики и развивать логическое мышление, умение сравнивать и считать.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49" y="148367"/>
            <a:ext cx="3276600" cy="4160520"/>
          </a:xfrm>
          <a:prstGeom prst="rect">
            <a:avLst/>
          </a:prstGeom>
        </p:spPr>
      </p:pic>
      <p:pic>
        <p:nvPicPr>
          <p:cNvPr id="2050" name="Picture 2" descr="https://mbdou73.edummr.ru/wp-content/uploads/2023/12/MyCollages.jpg"/>
          <p:cNvPicPr>
            <a:picLocks noChangeAspect="1" noChangeArrowheads="1"/>
          </p:cNvPicPr>
          <p:nvPr/>
        </p:nvPicPr>
        <p:blipFill>
          <a:blip r:embed="rId3" cstate="print"/>
          <a:srcRect l="50481" t="50494" r="2392" b="7740"/>
          <a:stretch>
            <a:fillRect/>
          </a:stretch>
        </p:blipFill>
        <p:spPr bwMode="auto">
          <a:xfrm>
            <a:off x="4453249" y="1021278"/>
            <a:ext cx="3725094" cy="33013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2165" y="858032"/>
            <a:ext cx="2284392" cy="366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(игры и творчество ко Дню Космонавтики)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07.04.2025-13.04.2025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81" y="5678446"/>
            <a:ext cx="11067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регионального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Предшкола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тематической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Каникулярная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неделя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находки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", 07.04.2025-13.04.2025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отделениях – детских садах № 18, № 35, № 39, № 79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проведен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развлечени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Космонавтики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62" y="676893"/>
            <a:ext cx="3599832" cy="3008168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80" y="3758006"/>
            <a:ext cx="3285335" cy="1947356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651" y="1733798"/>
            <a:ext cx="4203419" cy="3153097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378" y="1396076"/>
            <a:ext cx="2808605" cy="3745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372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26</cp:revision>
  <dcterms:created xsi:type="dcterms:W3CDTF">2025-04-09T18:05:00Z</dcterms:created>
  <dcterms:modified xsi:type="dcterms:W3CDTF">2025-05-16T12:18:19Z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95A50A5816034D098598F5062E1B1FCE_12</vt:lpwstr>
  </property>
  <property fmtid="{D5CDD505-2E9C-101B-9397-08002B2CF9AE}" pid="3" name="KSOProductBuildVer">
    <vt:lpwstr>1049-12.2.0.21179</vt:lpwstr>
  </property>
</Properties>
</file>