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0723" y="0"/>
            <a:ext cx="52712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МБОУ </a:t>
            </a:r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Одинцовская </a:t>
            </a:r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СОШ № 12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дошкольные отделения - детские сады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№ 18, № 35, №39, № 79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ЧЕТВЕРТЫЙ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08.01.2025-12.01.2025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86" y="3432512"/>
            <a:ext cx="3675743" cy="2873284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365" y="900347"/>
            <a:ext cx="3574473" cy="2959133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5575" y="3048988"/>
            <a:ext cx="3922247" cy="2995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13.01.2025-19.01.2025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426" y="4863531"/>
            <a:ext cx="110673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совместно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организовали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выставку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«Зимушка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хрустальная»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творческого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потенциала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оформлению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новогодней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выставке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радостью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оказалось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выставке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новогодних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поделок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Поделки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получились</a:t>
            </a: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замечательные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6" y="1015555"/>
            <a:ext cx="2755265" cy="3674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446" y="1463081"/>
            <a:ext cx="4032448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370" y="1244612"/>
            <a:ext cx="3452069" cy="2589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20.01.2025-26.01.2025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school29-podolsk.edumsko.ru/uploads/61800/61719/section/3231085/.thumbs/0x0_400x300__size__foto4.jpg?1747314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0" y="1229096"/>
            <a:ext cx="4618305" cy="346372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9665" y="1202006"/>
            <a:ext cx="27241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937" y="916912"/>
            <a:ext cx="3103790" cy="5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27.01.2025-02.02.2025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84" y="5195631"/>
            <a:ext cx="1106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«Моя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Россия»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27.01.2025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02.02.2025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проведены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старш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подготовительн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группах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«Я</a:t>
            </a: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люблю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тебя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патриотизма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65" y="986790"/>
            <a:ext cx="4888865" cy="367855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5992" y="469627"/>
            <a:ext cx="6139180" cy="4618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03.02.2025-09.02.2025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05" y="5207508"/>
            <a:ext cx="11482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«Экспериментариум»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проведен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интересны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безопасны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родемонстрировать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отталкивать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изменять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кожи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en-US" altLang="ru-RU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191" y="1182115"/>
            <a:ext cx="3003410" cy="373427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6455" y="1115844"/>
            <a:ext cx="3077507" cy="3563034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7725" y="1121227"/>
            <a:ext cx="3366902" cy="36764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10.02.2025-16.02.2025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356" y="1734357"/>
            <a:ext cx="3578852" cy="26832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398" y="918491"/>
            <a:ext cx="3056287" cy="54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56" y="1190129"/>
            <a:ext cx="3032536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(чтение стихотворений ко Дню Защитника Отечества)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17.02.2025-24.02.2025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12441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каникулярной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«Находки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вашего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стихотворений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приуроченное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Дню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защитника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Отечества»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17.02.2025-21.02.2025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прошел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чтецов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листке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календаря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направленный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военных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профессиях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почетной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обязанности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защищать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Родину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общих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речевых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уверенности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силах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Юные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чтецы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проявили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чувствовать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красоту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выразительность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эмоциональность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артистичность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громкость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голоса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владеть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интонацией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жестом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мимикой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передать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стихотворения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прошел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теплой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атмосфере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награждены</a:t>
            </a:r>
          </a:p>
          <a:p>
            <a:r>
              <a:rPr lang="en-US" altLang="en-US" b="1" dirty="0">
                <a:latin typeface="Arial Narrow" panose="020B0606020202030204" pitchFamily="34" charset="0"/>
              </a:rPr>
              <a:t>грамотами</a:t>
            </a:r>
            <a:r>
              <a:rPr lang="en-US" altLang="ru-RU" b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073" y="869498"/>
            <a:ext cx="2308143" cy="36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561" y="1071379"/>
            <a:ext cx="2003051" cy="35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9660" y="952624"/>
            <a:ext cx="2046885" cy="36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383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23</cp:revision>
  <dcterms:created xsi:type="dcterms:W3CDTF">2025-04-09T18:05:00Z</dcterms:created>
  <dcterms:modified xsi:type="dcterms:W3CDTF">2025-05-16T09:50:09Z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288EF89084324E83B10E17069039A4BB_12</vt:lpwstr>
  </property>
  <property fmtid="{D5CDD505-2E9C-101B-9397-08002B2CF9AE}" pid="3" name="KSOProductBuildVer">
    <vt:lpwstr>1049-12.2.0.21179</vt:lpwstr>
  </property>
</Properties>
</file>