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0213" y="172720"/>
            <a:ext cx="4325587" cy="27025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МБОУ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Одинцовская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СОШ № 12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дошкольные отделения - детские сады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№ 18, № 35, №39, № 79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ТРЕТИЙ </a:t>
            </a:r>
            <a:r>
              <a:rPr lang="ru-RU" sz="9600" b="1" dirty="0" smtClea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25.11.2024-01.12.2024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1069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друг!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15" y="5160005"/>
            <a:ext cx="11067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лучший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друг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находки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нашего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подготовительн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ах дошкольных учреждений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организована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школьную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библиотеку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расширить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книге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назначении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328" y="796663"/>
            <a:ext cx="2165639" cy="38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922" y="590463"/>
            <a:ext cx="2474398" cy="44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6527" y="843148"/>
            <a:ext cx="2199507" cy="392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02.12.2024-08.12.2024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402" y="5421614"/>
            <a:ext cx="11067394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Творческая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лаборатория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79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прошл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заняти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книжек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малышек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старш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             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изготовление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книжек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малышек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устойчивого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интереса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книге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бережному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отношению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ним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04" y="789668"/>
            <a:ext cx="3048000" cy="2293620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7063" y="3067865"/>
            <a:ext cx="3048000" cy="2293620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9684" y="3090999"/>
            <a:ext cx="3048000" cy="229362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5089" y="945375"/>
            <a:ext cx="3048000" cy="2293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09.12.2024-15.12.2024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31" y="1417120"/>
            <a:ext cx="3399313" cy="453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3591" y="3372592"/>
            <a:ext cx="4181104" cy="313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629" y="69396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96" y="185608"/>
            <a:ext cx="1181362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16.12.2024-22.12.2024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94" y="4934376"/>
            <a:ext cx="120398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«Театр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детей»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16.12.2024 – 22.12.2024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организованы различные мероприятия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направленные на развитие интереса детей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театрализованной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оформлены выставки «Мой любимый театр», проведены беседы «Волшебный мир театра», «Театральные профессии», «Как вести себя в театре», «Рождение театра», «Жанры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театрального искусства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и др. Дети с удовольствием играли в театрализованные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игры, инсценировали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отрывки любимых произведений.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05" y="2375065"/>
            <a:ext cx="3404258" cy="2553194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7" y="1076688"/>
            <a:ext cx="3084830" cy="2313940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79" y="2448709"/>
            <a:ext cx="3343275" cy="2507615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14" y="285395"/>
            <a:ext cx="2678430" cy="2009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23.12.2024-29.12.2024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432" y="5338135"/>
            <a:ext cx="11530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сада»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«Ступеньки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школе»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79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прошл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заняти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ФЭМП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использованием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развивающих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игр</a:t>
            </a:r>
          </a:p>
          <a:p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тренировать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логическое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аналитическое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восприятие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420" y="1800398"/>
            <a:ext cx="3526312" cy="3199114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3247" y="522514"/>
            <a:ext cx="3491345" cy="2877639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3350" y="1728790"/>
            <a:ext cx="3718189" cy="3377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7268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(Новогодние игры, традиции, творчество)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30.12.2024-07.01.2025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71" y="5677279"/>
            <a:ext cx="11067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находки  вашего ДО (новогодние игры,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традицц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творчество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79 педагоги вместе с детьми организовали, выставки совместных работ на зимнюю тематику, рисунки, коллективные новогодние газеты. Провели мастер – классы.</a:t>
            </a:r>
            <a:r>
              <a:rPr lang="ru-RU" dirty="0" smtClean="0">
                <a:latin typeface="Monotype Corsiva" panose="03010101010201010101" pitchFamily="66" charset="0"/>
                <a:sym typeface="+mn-ea"/>
              </a:rPr>
              <a:t> 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4743" y="1357572"/>
            <a:ext cx="2286000" cy="304800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7084" y="2520545"/>
            <a:ext cx="2286000" cy="304800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-218440" y="5680075"/>
            <a:ext cx="6096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 </a:t>
            </a:r>
            <a:endParaRPr lang="ru-RU" altLang="en-US" sz="2000" dirty="0">
              <a:solidFill>
                <a:srgbClr val="0070C0"/>
              </a:solidFill>
              <a:latin typeface="Monotype Corsiva" panose="03010101010201010101" pitchFamily="66" charset="0"/>
              <a:sym typeface="+mn-ea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49" y="2778826"/>
            <a:ext cx="3398753" cy="2844617"/>
          </a:xfrm>
          <a:prstGeom prst="rect">
            <a:avLst/>
          </a:prstGeom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7" y="992709"/>
            <a:ext cx="3361236" cy="25209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372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User</cp:lastModifiedBy>
  <cp:revision>26</cp:revision>
  <dcterms:created xsi:type="dcterms:W3CDTF">2025-04-09T18:05:00Z</dcterms:created>
  <dcterms:modified xsi:type="dcterms:W3CDTF">2025-05-16T09:31:41Z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350BC56F9C82469F93D517F0876439FC_12</vt:lpwstr>
  </property>
  <property fmtid="{D5CDD505-2E9C-101B-9397-08002B2CF9AE}" pid="3" name="KSOProductBuildVer">
    <vt:lpwstr>1049-12.2.0.21179</vt:lpwstr>
  </property>
</Properties>
</file>