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pPr/>
              <a:t>16.05.2025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14089" y="213756"/>
            <a:ext cx="47779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МБОУ </a:t>
            </a:r>
            <a:r>
              <a:rPr lang="ru-RU" sz="28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Одинцовская </a:t>
            </a:r>
            <a:r>
              <a:rPr lang="ru-RU" sz="28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СОШ № 12 </a:t>
            </a:r>
          </a:p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дошкольные отделения - детские сады</a:t>
            </a:r>
          </a:p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№ 18, № 35, </a:t>
            </a:r>
            <a:r>
              <a:rPr lang="ru-RU" sz="28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№ 39</a:t>
            </a:r>
            <a:r>
              <a:rPr lang="ru-RU" sz="28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№ 79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9276" y="2618234"/>
            <a:ext cx="98534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0000"/>
                </a:solidFill>
                <a:latin typeface="Aptos Narrow" panose="020B0004020202020204" pitchFamily="34" charset="0"/>
              </a:rPr>
              <a:t>ВТОРОЙ 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14.102024-20.102024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2607" y="79221"/>
            <a:ext cx="8019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Взаимодействие с родителями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778" y="4620659"/>
            <a:ext cx="110673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«Предшкола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стандарт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детского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сада»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тематической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неделе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«Взаимодействие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родителями»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дошкольных отделениях – детских садах № 18, № 35, № 39, № 79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подготовительны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групп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ах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прош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ли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праздник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совместно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родителями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Осенние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посиделки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".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данн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ых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мероприяти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воспитание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патриотизма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уважительно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отношения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национальному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художественному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наследию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стремление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сохранить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обогатить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его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бесценную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сокровищницу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прекрасного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Родители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приняли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самое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активное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участие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этом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мероприятии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пели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песни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читали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скороговорки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водили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хоровод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родители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получили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этого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мероприятия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большое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удовольствие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массу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впечатлений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640" y="786743"/>
            <a:ext cx="4940134" cy="3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923" y="706581"/>
            <a:ext cx="5106390" cy="382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21.10.2024-27.10.2024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3974" y="146409"/>
            <a:ext cx="5000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Книга – лучший друг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702" y="5029843"/>
            <a:ext cx="110673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Предшкола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стандарт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детского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сада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тематической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неделе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«Книга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лучший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друг»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дошкольных отделениях – детских садах № 18, № 35, № 39, № 79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прошл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заняти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речевому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развитию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«Маленькими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шагами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большой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мир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Сказки»</a:t>
            </a:r>
          </a:p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Закрепить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знания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русских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народных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сказках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воспитывать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интерес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сказкам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Изображение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209" y="1033153"/>
            <a:ext cx="4548934" cy="2885704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93675" y="783771"/>
            <a:ext cx="3240974" cy="37249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28.10.2024-03.11.2024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71190" y="84852"/>
            <a:ext cx="4004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Моя Россия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880" y="5065003"/>
            <a:ext cx="110673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Предшкола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стандарт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детского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сада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тематической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неделе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Моя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Россия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дошкольных отделениях – детских садах № 18, № 35, № 39, № 79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прошл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тематическ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музыкальн</a:t>
            </a:r>
            <a:r>
              <a:rPr lang="ru-RU" altLang="en-US" dirty="0" err="1" smtClean="0"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мероприятие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День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народного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единства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".</a:t>
            </a:r>
          </a:p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познакомить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праздником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историей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его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возникновения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Способствовать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патриотическому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воспитанию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привитию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любви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Родине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504" y="813461"/>
            <a:ext cx="5474524" cy="410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1423" y="896588"/>
            <a:ext cx="5106389" cy="382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05.11.2024-10.11.2024</a:t>
            </a:r>
            <a:r>
              <a:rPr lang="ru-RU" sz="320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</a:t>
            </a:r>
            <a:r>
              <a:rPr lang="ru-RU" sz="360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Мир фантазии и слов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947" y="5187893"/>
            <a:ext cx="110673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Предшкола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стандарт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детского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сада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тематической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неделе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«Мир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фантазии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слов»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дошкольных отделениях – детских садах № 18, № 35, № 39, № 79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прошл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заняти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обучению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грамоте</a:t>
            </a:r>
            <a:endParaRPr lang="en-US" alt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способствовать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развитию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буквенного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анализа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Формировать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умение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читать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слова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пройденных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букв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АУ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УА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Изображение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257" y="1444138"/>
            <a:ext cx="3726980" cy="2652849"/>
          </a:xfrm>
          <a:prstGeom prst="rect">
            <a:avLst/>
          </a:prstGeom>
        </p:spPr>
      </p:pic>
      <p:pic>
        <p:nvPicPr>
          <p:cNvPr id="5" name="Изображение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55875" y="961900"/>
            <a:ext cx="2790702" cy="3396343"/>
          </a:xfrm>
          <a:prstGeom prst="rect">
            <a:avLst/>
          </a:prstGeom>
        </p:spPr>
      </p:pic>
      <p:pic>
        <p:nvPicPr>
          <p:cNvPr id="6" name="Изображение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3348" y="1358462"/>
            <a:ext cx="3846879" cy="34035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2723" y="135093"/>
            <a:ext cx="7702062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Инновационные технологии и практики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11.11.2024-17.11.2024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260" y="5219382"/>
            <a:ext cx="113648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рамках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Предшкола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стандарт</a:t>
            </a: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детского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сада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тематической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неделе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Инновационные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технологии</a:t>
            </a: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практики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дошкольных отделениях – детских садах № 18, № 35, № 39, № 79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осваивают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работу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математическим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планшетом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Геоборд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".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601" y="1189865"/>
            <a:ext cx="5675688" cy="325150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2966" y="1733798"/>
            <a:ext cx="5400675" cy="32009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59830" y="0"/>
            <a:ext cx="8218751" cy="1274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32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320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(Моя семья)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18.11.2024-24.11.2024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455" y="5124379"/>
            <a:ext cx="110673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На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тематической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неделе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Моя</a:t>
            </a:r>
            <a:r>
              <a:rPr lang="en-US" alt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семья</a:t>
            </a:r>
            <a:r>
              <a:rPr lang="ru-RU" altLang="en-US" dirty="0" smtClean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» 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находки</a:t>
            </a:r>
            <a:r>
              <a:rPr lang="en-US" alt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нашего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детского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сада</a:t>
            </a:r>
            <a:r>
              <a:rPr lang="en-US" alt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дошкольных отделениях – детских садах № 18, № 35, № 39, № 79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подготовительн</a:t>
            </a:r>
            <a:r>
              <a:rPr lang="ru-RU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ых</a:t>
            </a:r>
            <a:r>
              <a:rPr lang="en-US" alt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школе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групп</a:t>
            </a:r>
            <a:r>
              <a:rPr lang="ru-RU" altLang="en-US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ах</a:t>
            </a:r>
            <a:r>
              <a:rPr lang="en-US" alt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совместно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родителями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была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организована</a:t>
            </a:r>
          </a:p>
          <a:p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фотовыставка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"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Папа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мама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и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я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-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читающая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семья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".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Цель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Возрождение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традицией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семейного</a:t>
            </a:r>
            <a:r>
              <a:rPr lang="ru-RU" altLang="en-US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чтения</a:t>
            </a:r>
            <a:r>
              <a:rPr lang="en-US" alt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и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развитие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культуры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чтения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ребенком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через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сотрудничество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его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семьёй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Дети</a:t>
            </a:r>
            <a:r>
              <a:rPr lang="ru-RU" altLang="en-US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принесли</a:t>
            </a:r>
            <a:r>
              <a:rPr lang="en-US" alt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группу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любимые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книги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книжном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уголке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оформили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выставку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" </a:t>
            </a:r>
            <a:r>
              <a:rPr lang="en-US" altLang="en-US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Моя</a:t>
            </a:r>
            <a:r>
              <a:rPr lang="en-US" altLang="ru-RU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любимая</a:t>
            </a:r>
            <a:r>
              <a:rPr lang="ru-RU" altLang="en-US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книга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Изображение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0120" y="1223159"/>
            <a:ext cx="3253839" cy="3811979"/>
          </a:xfrm>
          <a:prstGeom prst="rect">
            <a:avLst/>
          </a:prstGeom>
        </p:spPr>
      </p:pic>
      <p:pic>
        <p:nvPicPr>
          <p:cNvPr id="8" name="Изображение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35639" y="1244848"/>
            <a:ext cx="2659676" cy="3624036"/>
          </a:xfrm>
          <a:prstGeom prst="rect">
            <a:avLst/>
          </a:prstGeom>
        </p:spPr>
      </p:pic>
      <p:pic>
        <p:nvPicPr>
          <p:cNvPr id="9" name="Изображение 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6456" y="1075063"/>
            <a:ext cx="3069268" cy="37581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492</Words>
  <Application>Microsoft Office PowerPoint</Application>
  <PresentationFormat>Произвольный</PresentationFormat>
  <Paragraphs>28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User</cp:lastModifiedBy>
  <cp:revision>13</cp:revision>
  <dcterms:created xsi:type="dcterms:W3CDTF">2025-04-09T18:05:00Z</dcterms:created>
  <dcterms:modified xsi:type="dcterms:W3CDTF">2025-05-16T06:25:15Z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577A9268E9A94268B13B63D138AA0FA8_12</vt:lpwstr>
  </property>
  <property fmtid="{D5CDD505-2E9C-101B-9397-08002B2CF9AE}" pid="3" name="KSOProductBuildVer">
    <vt:lpwstr>1049-12.2.0.21179</vt:lpwstr>
  </property>
</Properties>
</file>