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3984" y="568519"/>
            <a:ext cx="3618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МБОУ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Одинцовская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СОШ № 12 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дошкольные отделения - детские сады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№ 18, № 35, №39, № 79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ПЕРВЫЙ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02.09.2024 - 08.09.2024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День Знаний; «Здравствуй, детский сад!»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365950" y="5380672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ошкольные отделения – детские сады № 18, № 35, № 39, № 79 принимают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активное участие в региональном проекте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Предшкола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стандарт детского сада". Проект направлен на изучение и трансляцию опыта организации преемственности дошкольного и начального общего образования.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наших учреждениях прошли праздники, посвященные Дню Знаний.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25" y="855024"/>
            <a:ext cx="5343896" cy="400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17" y="843149"/>
            <a:ext cx="5462646" cy="409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09.09.2024 - 15.09.2024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7083974" y="1464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349026" y="5190667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проекта «</a:t>
            </a:r>
            <a:r>
              <a:rPr lang="ru-RU" dirty="0" err="1" smtClean="0"/>
              <a:t>Предшкола</a:t>
            </a:r>
            <a:r>
              <a:rPr lang="ru-RU" dirty="0" smtClean="0"/>
              <a:t>: стандарт детского сада» на тематической неделе </a:t>
            </a:r>
            <a:r>
              <a:rPr lang="ru-RU" b="1" i="1" dirty="0" smtClean="0"/>
              <a:t>«Мир без опасностей"</a:t>
            </a:r>
            <a:r>
              <a:rPr lang="ru-RU" dirty="0" smtClean="0"/>
              <a:t> в </a:t>
            </a:r>
            <a:r>
              <a:rPr lang="ru-RU" dirty="0" smtClean="0"/>
              <a:t>наших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детских садах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18, № 35, № 39, № 79 </a:t>
            </a:r>
            <a:r>
              <a:rPr lang="ru-RU" dirty="0" smtClean="0"/>
              <a:t>прошли увлекательные занятия</a:t>
            </a:r>
            <a:r>
              <a:rPr lang="ru-RU" dirty="0" smtClean="0"/>
              <a:t> </a:t>
            </a:r>
            <a:r>
              <a:rPr lang="ru-RU" dirty="0" smtClean="0"/>
              <a:t>по </a:t>
            </a:r>
            <a:r>
              <a:rPr lang="ru-RU" dirty="0" smtClean="0"/>
              <a:t>обучению дошкольников основам дорожной безопасности. Дети в игровых ситуациях   побывали в роли водителей, пешеходов и пассажиров, закрепили знания о правилах безопасного поведения на дорогах.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623" y="688768"/>
            <a:ext cx="3322124" cy="442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8024" y="1650670"/>
            <a:ext cx="4077190" cy="305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2098" y="938151"/>
            <a:ext cx="3145971" cy="419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16.09.2024 - 22.09.2024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84437" y="382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282823" y="5420165"/>
            <a:ext cx="11067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проекта "</a:t>
            </a:r>
            <a:r>
              <a:rPr lang="ru-RU" dirty="0" err="1" smtClean="0"/>
              <a:t>Предшкола</a:t>
            </a:r>
            <a:r>
              <a:rPr lang="ru-RU" dirty="0" smtClean="0"/>
              <a:t>: стандарт детского сада" на тематической неделе </a:t>
            </a:r>
            <a:r>
              <a:rPr lang="ru-RU" b="1" i="1" dirty="0" smtClean="0"/>
              <a:t>"Спортивная карусель" </a:t>
            </a:r>
            <a:r>
              <a:rPr lang="ru-RU" dirty="0" smtClean="0"/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ru-RU" dirty="0" smtClean="0"/>
              <a:t>прошли мероприятия </a:t>
            </a:r>
            <a:r>
              <a:rPr lang="ru-RU" dirty="0" smtClean="0"/>
              <a:t>«</a:t>
            </a:r>
            <a:r>
              <a:rPr lang="ru-RU" b="1" i="1" dirty="0" smtClean="0"/>
              <a:t>Веселые эстафеты"</a:t>
            </a:r>
            <a:r>
              <a:rPr lang="ru-RU" dirty="0" smtClean="0"/>
              <a:t>. Правильно подобранные эстафеты могут способствовать выработке таких психологических качеств, как внимательность, инициативность, целеустремленность, ловкость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C:\Users\User\Downloads\IMG-20250428-WA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98" y="918358"/>
            <a:ext cx="2440043" cy="4318660"/>
          </a:xfrm>
          <a:prstGeom prst="rect">
            <a:avLst/>
          </a:prstGeom>
          <a:noFill/>
        </p:spPr>
      </p:pic>
      <p:pic>
        <p:nvPicPr>
          <p:cNvPr id="1029" name="Picture 5" descr="C:\Users\User\Downloads\IMG-20250428-WA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181" y="1080654"/>
            <a:ext cx="5408913" cy="3669476"/>
          </a:xfrm>
          <a:prstGeom prst="rect">
            <a:avLst/>
          </a:prstGeom>
          <a:noFill/>
        </p:spPr>
      </p:pic>
      <p:pic>
        <p:nvPicPr>
          <p:cNvPr id="1030" name="Picture 6" descr="C:\Users\User\Downloads\IMG-20250428-WA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7286" y="721917"/>
            <a:ext cx="2592408" cy="4588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23.09.2024 - 29.09.2024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математика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235323" y="5290635"/>
            <a:ext cx="11675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проекта </a:t>
            </a:r>
            <a:r>
              <a:rPr lang="ru-RU" b="1" i="1" dirty="0" smtClean="0"/>
              <a:t>"</a:t>
            </a:r>
            <a:r>
              <a:rPr lang="ru-RU" b="1" i="1" dirty="0" err="1" smtClean="0"/>
              <a:t>Предшкола</a:t>
            </a:r>
            <a:r>
              <a:rPr lang="ru-RU" b="1" i="1" dirty="0" smtClean="0"/>
              <a:t>: стандарт детского сада" </a:t>
            </a:r>
            <a:r>
              <a:rPr lang="ru-RU" dirty="0" smtClean="0"/>
              <a:t>на тематической неделе </a:t>
            </a:r>
            <a:r>
              <a:rPr lang="ru-RU" b="1" i="1" dirty="0" smtClean="0"/>
              <a:t>"Увлекательная математика"</a:t>
            </a:r>
            <a:r>
              <a:rPr lang="ru-RU" dirty="0" smtClean="0"/>
              <a:t> 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ru-RU" dirty="0" smtClean="0"/>
              <a:t>прошли </a:t>
            </a:r>
            <a:r>
              <a:rPr lang="ru-RU" dirty="0" smtClean="0"/>
              <a:t>занятие ФЭМП </a:t>
            </a:r>
            <a:r>
              <a:rPr lang="ru-RU" b="1" i="1" dirty="0" smtClean="0"/>
              <a:t>«В гости к фее Математики</a:t>
            </a:r>
            <a:r>
              <a:rPr lang="ru-RU" b="1" i="1" dirty="0" smtClean="0"/>
              <a:t>», « В стране </a:t>
            </a:r>
            <a:r>
              <a:rPr lang="ru-RU" b="1" i="1" dirty="0" err="1" smtClean="0"/>
              <a:t>матиматике</a:t>
            </a:r>
            <a:r>
              <a:rPr lang="ru-RU" b="1" i="1" dirty="0" smtClean="0"/>
              <a:t>», «Увлекательное путешествие», «В гости в страну геометрических фигур»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67" y="183399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369" y="1132115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1104" y="1240229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школе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30.09.2024 - 06.10.2024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380558" y="5409387"/>
            <a:ext cx="11067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проекта "</a:t>
            </a:r>
            <a:r>
              <a:rPr lang="ru-RU" dirty="0" err="1" smtClean="0"/>
              <a:t>Предшкола</a:t>
            </a:r>
            <a:r>
              <a:rPr lang="ru-RU" dirty="0" smtClean="0"/>
              <a:t>: стандарт детского сада" на тематической неделе "</a:t>
            </a:r>
            <a:r>
              <a:rPr lang="ru-RU" b="1" i="1" dirty="0" smtClean="0"/>
              <a:t>Ступеньки к школе</a:t>
            </a:r>
            <a:r>
              <a:rPr lang="ru-RU" dirty="0" smtClean="0"/>
              <a:t>"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</a:t>
            </a:r>
            <a:r>
              <a:rPr lang="ru-RU" dirty="0" smtClean="0"/>
              <a:t> прошли мероприятия ФЭМП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768" y="1014597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126" y="220213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5484" y="84834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759830" y="0"/>
            <a:ext cx="8218751" cy="123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(Творческая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Лабо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ато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ия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07.10.2024 -13.10.2024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318450" y="5337037"/>
            <a:ext cx="11067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В рамках реализации проекта "</a:t>
            </a:r>
            <a:r>
              <a:rPr lang="ru-RU" dirty="0" err="1" smtClean="0"/>
              <a:t>Предшкола</a:t>
            </a:r>
            <a:r>
              <a:rPr lang="ru-RU" dirty="0" smtClean="0"/>
              <a:t>: стандарт детского сада" на тематической неделе </a:t>
            </a:r>
            <a:r>
              <a:rPr lang="ru-RU" b="1" i="1" dirty="0" smtClean="0"/>
              <a:t>"Каникулярная неделя: находки вашего ДО"</a:t>
            </a:r>
            <a:r>
              <a:rPr lang="ru-RU" dirty="0" smtClean="0"/>
              <a:t>  </a:t>
            </a:r>
            <a:r>
              <a:rPr lang="ru-RU" dirty="0" smtClean="0"/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дошкольных отделениях – детских садах № 18, № 35, № 39,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79 в</a:t>
            </a:r>
            <a:r>
              <a:rPr lang="ru-RU" dirty="0" smtClean="0"/>
              <a:t> старших </a:t>
            </a:r>
            <a:r>
              <a:rPr lang="ru-RU" dirty="0" smtClean="0"/>
              <a:t>группе  </a:t>
            </a:r>
            <a:r>
              <a:rPr lang="ru-RU" dirty="0" smtClean="0"/>
              <a:t>были проведены занятия </a:t>
            </a:r>
            <a:r>
              <a:rPr lang="ru-RU" dirty="0" smtClean="0"/>
              <a:t>по развитию образного восприятия </a:t>
            </a:r>
            <a:r>
              <a:rPr lang="ru-RU" b="1" i="1" dirty="0" smtClean="0"/>
              <a:t>«Бумажный мир"</a:t>
            </a:r>
            <a:r>
              <a:rPr lang="ru-RU" dirty="0" smtClean="0"/>
              <a:t>. Дети познакомились с разнообразием бумаги, ее свойствами и особенностями.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31" y="716477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128" y="191712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2357" y="1369621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214</Words>
  <Application>Microsoft Office PowerPoint</Application>
  <PresentationFormat>Произвольный</PresentationFormat>
  <Paragraphs>23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User</cp:lastModifiedBy>
  <cp:revision>23</cp:revision>
  <dcterms:created xsi:type="dcterms:W3CDTF">2025-04-09T18:05:13Z</dcterms:created>
  <dcterms:modified xsi:type="dcterms:W3CDTF">2025-05-16T05:28:27Z</dcterms:modified>
</cp:coreProperties>
</file>