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8203" y="4674999"/>
            <a:ext cx="4499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знаний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а\Desktop\день знаний\IMG-20200209-WA00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0676" r="36073" b="22503"/>
          <a:stretch/>
        </p:blipFill>
        <p:spPr bwMode="auto">
          <a:xfrm>
            <a:off x="363960" y="260648"/>
            <a:ext cx="1802864" cy="31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\Desktop\день знаний\IMG-20200209-WA0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14272"/>
          <a:stretch/>
        </p:blipFill>
        <p:spPr bwMode="auto">
          <a:xfrm>
            <a:off x="5004048" y="116359"/>
            <a:ext cx="3935250" cy="39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\Desktop\день знаний\IMG-20200209-WA00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22763" r="25003" b="7861"/>
          <a:stretch/>
        </p:blipFill>
        <p:spPr bwMode="auto">
          <a:xfrm>
            <a:off x="2427963" y="287838"/>
            <a:ext cx="2322691" cy="30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\Desktop\день знаний\IMG-20200209-WA00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/>
          <a:stretch/>
        </p:blipFill>
        <p:spPr bwMode="auto">
          <a:xfrm>
            <a:off x="267724" y="3645024"/>
            <a:ext cx="4320479" cy="29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472004"/>
            <a:ext cx="253101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конституции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 descr="C:\Users\а\Desktop\день конституции\IMG-20200209-WA0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6" y="230519"/>
            <a:ext cx="3828040" cy="26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\Desktop\день конституции\IMG-20200209-WA00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9035" r="11117"/>
          <a:stretch/>
        </p:blipFill>
        <p:spPr bwMode="auto">
          <a:xfrm>
            <a:off x="264678" y="3717032"/>
            <a:ext cx="4548308" cy="29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\Desktop\день конституции\IMG-20200209-WA00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9512" r="4207" b="3780"/>
          <a:stretch/>
        </p:blipFill>
        <p:spPr bwMode="auto">
          <a:xfrm>
            <a:off x="5074558" y="3717032"/>
            <a:ext cx="3849201" cy="29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а\Desktop\день конституции\IMG-20200209-WA00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85" r="32462"/>
          <a:stretch/>
        </p:blipFill>
        <p:spPr bwMode="auto">
          <a:xfrm>
            <a:off x="6526949" y="230127"/>
            <a:ext cx="2341946" cy="328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3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6944" y="2764319"/>
            <a:ext cx="5811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Битва за Москву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6" name="Picture 2" descr="C:\Users\а\Desktop\битва за москву\IMG-20200209-WA0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16899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\Desktop\битва за москву\IMG-20200209-WA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34781"/>
            <a:ext cx="4320480" cy="28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а\Desktop\битва за москву\IMG-20200209-WA00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10002"/>
          <a:stretch/>
        </p:blipFill>
        <p:spPr bwMode="auto">
          <a:xfrm>
            <a:off x="4211959" y="337547"/>
            <a:ext cx="4670943" cy="24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а\Desktop\битва за москву\IMG-20200209-WA00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r="11485"/>
          <a:stretch/>
        </p:blipFill>
        <p:spPr bwMode="auto">
          <a:xfrm>
            <a:off x="1475656" y="3578258"/>
            <a:ext cx="1657915" cy="29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81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\Desktop\день матери\IMG-20200209-WA00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37700" r="6117" b="5921"/>
          <a:stretch/>
        </p:blipFill>
        <p:spPr bwMode="auto">
          <a:xfrm>
            <a:off x="1628018" y="680299"/>
            <a:ext cx="591312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2529" y="32048"/>
            <a:ext cx="3024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матери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91" name="Picture 3" descr="C:\Users\а\Desktop\день матери\IMG-20200209-WA00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16326" r="23412"/>
          <a:stretch/>
        </p:blipFill>
        <p:spPr bwMode="auto">
          <a:xfrm>
            <a:off x="179512" y="3140968"/>
            <a:ext cx="2103120" cy="350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а\Desktop\день матери\IMG-20200209-WA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9445" r="11091" b="5456"/>
          <a:stretch/>
        </p:blipFill>
        <p:spPr bwMode="auto">
          <a:xfrm>
            <a:off x="3347864" y="3404651"/>
            <a:ext cx="2592288" cy="303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а\Desktop\день матери\IMG-20200209-WA00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5849" r="18199" b="8203"/>
          <a:stretch/>
        </p:blipFill>
        <p:spPr bwMode="auto">
          <a:xfrm>
            <a:off x="6660232" y="3131800"/>
            <a:ext cx="2073651" cy="348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8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7" y="80537"/>
            <a:ext cx="47194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 талантов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4" name="Picture 2" descr="C:\Users\а\Desktop\конкурс\IMG-20200209-WA00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/>
          <a:stretch/>
        </p:blipFill>
        <p:spPr bwMode="auto">
          <a:xfrm>
            <a:off x="19080" y="12576"/>
            <a:ext cx="3299082" cy="368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\Desktop\конкурс\IMG-20200209-WA00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t="17125" r="15240" b="4737"/>
          <a:stretch/>
        </p:blipFill>
        <p:spPr bwMode="auto">
          <a:xfrm>
            <a:off x="4572000" y="752048"/>
            <a:ext cx="3096344" cy="253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\Desktop\конкурс\IMG-20200209-WA00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2646" r="24263"/>
          <a:stretch/>
        </p:blipFill>
        <p:spPr bwMode="auto">
          <a:xfrm>
            <a:off x="6943570" y="3284984"/>
            <a:ext cx="2100958" cy="35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а\Desktop\конкурс\IMG-20200209-WA005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17083" r="23465" b="11218"/>
          <a:stretch/>
        </p:blipFill>
        <p:spPr bwMode="auto">
          <a:xfrm>
            <a:off x="3326546" y="3089176"/>
            <a:ext cx="2820208" cy="37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а\Desktop\конкурс\IMG-20200209-WA00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5192" b="24265"/>
          <a:stretch/>
        </p:blipFill>
        <p:spPr bwMode="auto">
          <a:xfrm>
            <a:off x="207291" y="3933056"/>
            <a:ext cx="2922660" cy="25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1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\Desktop\помоги ребенку\IMG-20200209-WA0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6232" r="9412" b="18709"/>
          <a:stretch/>
        </p:blipFill>
        <p:spPr bwMode="auto">
          <a:xfrm>
            <a:off x="540862" y="217240"/>
            <a:ext cx="3744416" cy="21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\Desktop\помоги ребенку\IMG-20200209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0" y="2564904"/>
            <a:ext cx="4117558" cy="416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а\Desktop\помоги ребенку\IMG-20200209-WA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69993"/>
            <a:ext cx="4223115" cy="31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а\Desktop\помоги ребенку\IMG-20200209-WA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3814"/>
            <a:ext cx="4232242" cy="317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\Desktop\холокост\IMG-20200209-WA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169944" cy="20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\Desktop\холокост\IMG-20200209-WA00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9"/>
          <a:stretch/>
        </p:blipFill>
        <p:spPr bwMode="auto">
          <a:xfrm>
            <a:off x="323528" y="188640"/>
            <a:ext cx="4283968" cy="29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а\Desktop\холокост\IMG-20200209-WA00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1" b="25648"/>
          <a:stretch/>
        </p:blipFill>
        <p:spPr bwMode="auto">
          <a:xfrm>
            <a:off x="2635777" y="3259928"/>
            <a:ext cx="4042360" cy="34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а\Desktop\холокост\IMG-20200209-WA00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5470" r="7465" b="18806"/>
          <a:stretch/>
        </p:blipFill>
        <p:spPr bwMode="auto">
          <a:xfrm>
            <a:off x="190953" y="3240496"/>
            <a:ext cx="2284863" cy="314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а\Desktop\холокост\IMG-20200209-WA00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" t="6440" r="20180" b="6417"/>
          <a:stretch/>
        </p:blipFill>
        <p:spPr bwMode="auto">
          <a:xfrm>
            <a:off x="6813076" y="3259927"/>
            <a:ext cx="2135822" cy="34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\Desktop\рождественская ярмарка\IMG-20200209-WA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024"/>
            <a:ext cx="3528392" cy="258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а\Desktop\рождественская ярмарка\IMG-20200209-WA00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5" b="8595"/>
          <a:stretch/>
        </p:blipFill>
        <p:spPr bwMode="auto">
          <a:xfrm>
            <a:off x="179512" y="180786"/>
            <a:ext cx="454048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а\Desktop\рождественская ярмарка\IMG-20200209-WA00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9641"/>
          <a:stretch/>
        </p:blipFill>
        <p:spPr bwMode="auto">
          <a:xfrm>
            <a:off x="179512" y="2780928"/>
            <a:ext cx="2523184" cy="39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а\Desktop\рождественская ярмарка\IMG-20200209-WA00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4763" r="-1680" b="9168"/>
          <a:stretch/>
        </p:blipFill>
        <p:spPr bwMode="auto">
          <a:xfrm>
            <a:off x="2921018" y="2420888"/>
            <a:ext cx="3361849" cy="42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а\Desktop\рождественская ярмарка\IMG-20200209-WA00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2" r="10386" b="2845"/>
          <a:stretch/>
        </p:blipFill>
        <p:spPr bwMode="auto">
          <a:xfrm>
            <a:off x="6444208" y="2780928"/>
            <a:ext cx="2540340" cy="39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\Desktop\новый год\IMG-20200209-WA0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050"/>
            <a:ext cx="3036010" cy="208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0061" y="118180"/>
            <a:ext cx="5196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Ё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1" name="Picture 3" descr="C:\Users\а\Desktop\новый год\IMG-20200209-WA01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13796" r="3711" b="8411"/>
          <a:stretch/>
        </p:blipFill>
        <p:spPr bwMode="auto">
          <a:xfrm>
            <a:off x="4329602" y="162572"/>
            <a:ext cx="4747241" cy="25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а\Desktop\новый год\IMG-20200209-WA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2" y="2493246"/>
            <a:ext cx="3058458" cy="40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а\Desktop\новый год\IMG-20200209-WA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94" y="3140968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112"/>
            <a:ext cx="30353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C:\Users\а\Desktop\новый год\IMG-20200209-WA0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5131" r="6309" b="9825"/>
          <a:stretch/>
        </p:blipFill>
        <p:spPr bwMode="auto">
          <a:xfrm>
            <a:off x="385758" y="2492896"/>
            <a:ext cx="2910840" cy="42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а\Desktop\новый год\IMG_20191226_1419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r="8710" b="27099"/>
          <a:stretch/>
        </p:blipFill>
        <p:spPr bwMode="auto">
          <a:xfrm>
            <a:off x="3707904" y="25544"/>
            <a:ext cx="5213568" cy="327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а\Desktop\новый год\IMG_20191226_1446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r="4299" b="25561"/>
          <a:stretch/>
        </p:blipFill>
        <p:spPr bwMode="auto">
          <a:xfrm>
            <a:off x="3691880" y="3140968"/>
            <a:ext cx="5314002" cy="35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34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\Desktop\блокада\IMG-20200209-WA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4515704" cy="451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а\Desktop\блокада\IMG-20200209-WA0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5067275" cy="364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а\Desktop\блокада\IMG-20200209-WA0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6"/>
          <a:stretch/>
        </p:blipFill>
        <p:spPr bwMode="auto">
          <a:xfrm>
            <a:off x="4716016" y="173559"/>
            <a:ext cx="4241117" cy="26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6432" y="733181"/>
            <a:ext cx="28284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Единый день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профилактики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а\Desktop\ЕДПДДТТ\IMG-20200209-WA0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5"/>
          <a:stretch/>
        </p:blipFill>
        <p:spPr bwMode="auto">
          <a:xfrm>
            <a:off x="4000" y="30062"/>
            <a:ext cx="2623784" cy="246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\Desktop\ЕДПДДТТ\IMG-20200209-WA0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8566" b="30712"/>
          <a:stretch/>
        </p:blipFill>
        <p:spPr bwMode="auto">
          <a:xfrm>
            <a:off x="5868144" y="33079"/>
            <a:ext cx="3275856" cy="24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\Desktop\ЕДПДДТТ\IMG-20200209-WA0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3074" r="6553"/>
          <a:stretch/>
        </p:blipFill>
        <p:spPr bwMode="auto">
          <a:xfrm>
            <a:off x="2721104" y="1785787"/>
            <a:ext cx="3058271" cy="26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\Desktop\ЕДПДДТТ\IMG-20200209-WA00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9435" r="5941" b="16626"/>
          <a:stretch/>
        </p:blipFill>
        <p:spPr bwMode="auto">
          <a:xfrm>
            <a:off x="-105661" y="4465741"/>
            <a:ext cx="3885573" cy="223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\Desktop\ЕДПДДТТ\IMG-20200209-WA00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9107" r="7697" b="13686"/>
          <a:stretch/>
        </p:blipFill>
        <p:spPr bwMode="auto">
          <a:xfrm>
            <a:off x="5104224" y="4416242"/>
            <a:ext cx="3672408" cy="229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0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\Desktop\доброе сердце\IMG_20200128_1412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5"/>
          <a:stretch/>
        </p:blipFill>
        <p:spPr bwMode="auto">
          <a:xfrm>
            <a:off x="0" y="-1"/>
            <a:ext cx="2447470" cy="286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а\Desktop\доброе сердце\IMG-20200209-WA01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19842" r="-2719"/>
          <a:stretch/>
        </p:blipFill>
        <p:spPr bwMode="auto">
          <a:xfrm>
            <a:off x="5147055" y="8384"/>
            <a:ext cx="4012928" cy="24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а\Desktop\доброе сердце\IMG_20200128_1424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8" b="10243"/>
          <a:stretch/>
        </p:blipFill>
        <p:spPr bwMode="auto">
          <a:xfrm>
            <a:off x="2612850" y="28168"/>
            <a:ext cx="2313876" cy="28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2674947"/>
            <a:ext cx="31017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Доброе сердце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485" name="Picture 5" descr="C:\Users\а\Desktop\доброе сердце\IMG-20200209-WA009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17447" r="3806" b="7863"/>
          <a:stretch/>
        </p:blipFill>
        <p:spPr bwMode="auto">
          <a:xfrm>
            <a:off x="5018920" y="3861048"/>
            <a:ext cx="408011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а\Desktop\доброе сердце\IMG_20200128_1431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"/>
          <a:stretch/>
        </p:blipFill>
        <p:spPr bwMode="auto">
          <a:xfrm>
            <a:off x="2674206" y="3444280"/>
            <a:ext cx="23169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а\Desktop\доброе сердце\IMG_20200128_1413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280"/>
            <a:ext cx="2560290" cy="341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4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\Desktop\подмозговье\IMG_20200131_1327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t="13981" r="8712" b="21439"/>
          <a:stretch/>
        </p:blipFill>
        <p:spPr bwMode="auto">
          <a:xfrm>
            <a:off x="467544" y="436506"/>
            <a:ext cx="3960440" cy="266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а\Desktop\подмозговье\IMG_20200131_1424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18835" r="27792" b="5324"/>
          <a:stretch/>
        </p:blipFill>
        <p:spPr bwMode="auto">
          <a:xfrm>
            <a:off x="4860032" y="2777258"/>
            <a:ext cx="4124712" cy="392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а\Desktop\подмозговье\IMG_20200131_1328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40"/>
          <a:stretch/>
        </p:blipFill>
        <p:spPr bwMode="auto">
          <a:xfrm>
            <a:off x="4910326" y="439914"/>
            <a:ext cx="4006572" cy="202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а\Desktop\подмозговье\IMG_20200131_1328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2" b="33970"/>
          <a:stretch/>
        </p:blipFill>
        <p:spPr bwMode="auto">
          <a:xfrm>
            <a:off x="16024" y="3645024"/>
            <a:ext cx="4644008" cy="25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4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\Desktop\8 марта\IMG-20200826-WA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/>
          <a:stretch/>
        </p:blipFill>
        <p:spPr bwMode="auto">
          <a:xfrm>
            <a:off x="0" y="0"/>
            <a:ext cx="2882424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\Desktop\8 марта\IMG-20200826-WA0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42976" b="3575"/>
          <a:stretch/>
        </p:blipFill>
        <p:spPr bwMode="auto">
          <a:xfrm>
            <a:off x="2378224" y="2235070"/>
            <a:ext cx="5021054" cy="26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\Desktop\8 марта\IMG-20200826-WA00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43214" r="4565" b="3487"/>
          <a:stretch/>
        </p:blipFill>
        <p:spPr bwMode="auto">
          <a:xfrm>
            <a:off x="3347864" y="165035"/>
            <a:ext cx="487601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\Desktop\8 марта\IMG-20200826-WA00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t="44188" r="26945" b="2893"/>
          <a:stretch/>
        </p:blipFill>
        <p:spPr bwMode="auto">
          <a:xfrm>
            <a:off x="6372200" y="3731528"/>
            <a:ext cx="2625358" cy="30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\Desktop\8 марта\IMG-20200826-WA00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42221" r="24969"/>
          <a:stretch/>
        </p:blipFill>
        <p:spPr bwMode="auto">
          <a:xfrm>
            <a:off x="107505" y="3323944"/>
            <a:ext cx="2592288" cy="338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6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6807" y="1011184"/>
            <a:ext cx="30828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Посади</a:t>
            </a:r>
          </a:p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дерево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а\Desktop\посади дерево\IMG-20200209-WA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3" t="5576" r="8572" b="15073"/>
          <a:stretch/>
        </p:blipFill>
        <p:spPr bwMode="auto">
          <a:xfrm>
            <a:off x="6699865" y="3284984"/>
            <a:ext cx="2336631" cy="34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\Desktop\посади дерево\IMG-20200209-WA0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14934" r="25728" b="21378"/>
          <a:stretch/>
        </p:blipFill>
        <p:spPr bwMode="auto">
          <a:xfrm>
            <a:off x="548041" y="167328"/>
            <a:ext cx="1997952" cy="27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\Desktop\посади дерево\IMG-20200209-WA0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8078" r="4658" b="9279"/>
          <a:stretch/>
        </p:blipFill>
        <p:spPr bwMode="auto">
          <a:xfrm>
            <a:off x="6803972" y="186730"/>
            <a:ext cx="2128416" cy="271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\Desktop\посади дерево\IMG-20200209-WA0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13689" b="16161"/>
          <a:stretch/>
        </p:blipFill>
        <p:spPr bwMode="auto">
          <a:xfrm>
            <a:off x="2545993" y="3789040"/>
            <a:ext cx="4124524" cy="23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\Desktop\посади дерево\IMG-20200209-WA0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8452" b="2433"/>
          <a:stretch/>
        </p:blipFill>
        <p:spPr bwMode="auto">
          <a:xfrm>
            <a:off x="112002" y="3284984"/>
            <a:ext cx="2344502" cy="34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8956" y="1622438"/>
            <a:ext cx="28456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</a:p>
          <a:p>
            <a:pPr algn="ctr"/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Энерго</a:t>
            </a:r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сбережения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C:\Users\а\Desktop\энергосбережение\IMG-20200209-W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782550" cy="180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\Desktop\энергосбережение\IMG-20200209-WA0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r="4644" b="8337"/>
          <a:stretch/>
        </p:blipFill>
        <p:spPr bwMode="auto">
          <a:xfrm>
            <a:off x="110311" y="3573016"/>
            <a:ext cx="4427413" cy="2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\Desktop\энергосбережение\IMG-20200209-WA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5" y="2"/>
            <a:ext cx="2521451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\Desktop\энергосбережение\IMG-20200209-WA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0" r="5174"/>
          <a:stretch/>
        </p:blipFill>
        <p:spPr bwMode="auto">
          <a:xfrm>
            <a:off x="5584332" y="2708920"/>
            <a:ext cx="3226634" cy="389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8219" y="2224861"/>
            <a:ext cx="21932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Выборы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8" y="12445"/>
            <a:ext cx="2958075" cy="221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а\Desktop\выборы\IMG-20200209-WA00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9" t="33196" r="18682" b="5347"/>
          <a:stretch/>
        </p:blipFill>
        <p:spPr bwMode="auto">
          <a:xfrm>
            <a:off x="4359106" y="44624"/>
            <a:ext cx="449000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\Desktop\выборы\IMG-20200209-WA0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3"/>
          <a:stretch/>
        </p:blipFill>
        <p:spPr bwMode="auto">
          <a:xfrm>
            <a:off x="440733" y="2996952"/>
            <a:ext cx="3248201" cy="37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\Desktop\выборы\IMG-20200209-WA00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3"/>
          <a:stretch/>
        </p:blipFill>
        <p:spPr bwMode="auto">
          <a:xfrm>
            <a:off x="4395435" y="3224300"/>
            <a:ext cx="4453678" cy="35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6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180" y="0"/>
            <a:ext cx="8735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Посвящение в школьное самоуправление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 descr="C:\Users\а\Desktop\посвящение\IMG-20200209-WA00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t="17783" r="22563" b="5736"/>
          <a:stretch/>
        </p:blipFill>
        <p:spPr bwMode="auto">
          <a:xfrm>
            <a:off x="204180" y="1340768"/>
            <a:ext cx="2316491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\Desktop\посвящение\IMG-20200209-WA00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20438" r="6985" b="3863"/>
          <a:stretch/>
        </p:blipFill>
        <p:spPr bwMode="auto">
          <a:xfrm>
            <a:off x="2575569" y="659158"/>
            <a:ext cx="3992881" cy="283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\Desktop\посвящение\IMG-20200209-WA00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24554" b="3649"/>
          <a:stretch/>
        </p:blipFill>
        <p:spPr bwMode="auto">
          <a:xfrm>
            <a:off x="2364129" y="3760440"/>
            <a:ext cx="4415760" cy="261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\Desktop\посвящение\IMG-20200209-WA005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26266" r="29077" b="3111"/>
          <a:stretch/>
        </p:blipFill>
        <p:spPr bwMode="auto">
          <a:xfrm>
            <a:off x="6608121" y="1340768"/>
            <a:ext cx="233172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1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32934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Сбор 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макулатуры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 descr="C:\Users\а\Desktop\макулатура\IMG-20200209-WA00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9" r="6264" b="6232"/>
          <a:stretch/>
        </p:blipFill>
        <p:spPr bwMode="auto">
          <a:xfrm>
            <a:off x="3707904" y="68119"/>
            <a:ext cx="5284858" cy="288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\Desktop\макулатура\IMG-20200209-WA00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7" t="8176"/>
          <a:stretch/>
        </p:blipFill>
        <p:spPr bwMode="auto">
          <a:xfrm>
            <a:off x="6211386" y="2799198"/>
            <a:ext cx="2771816" cy="401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\Desktop\макулатура\IMG-20200209-WA00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/>
          <a:stretch/>
        </p:blipFill>
        <p:spPr bwMode="auto">
          <a:xfrm>
            <a:off x="3707904" y="2779774"/>
            <a:ext cx="232792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а\Desktop\макулатура\IMG-20200209-WA00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0"/>
          <a:stretch/>
        </p:blipFill>
        <p:spPr bwMode="auto">
          <a:xfrm>
            <a:off x="251519" y="1815864"/>
            <a:ext cx="3219803" cy="504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6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5004" y="3127585"/>
            <a:ext cx="34451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Чистый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двор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а\Desktop\чистый двор\IMG-20200209-WA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12255" r="5392" b="16776"/>
          <a:stretch/>
        </p:blipFill>
        <p:spPr bwMode="auto">
          <a:xfrm>
            <a:off x="2371347" y="188640"/>
            <a:ext cx="4392488" cy="291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\Desktop\чистый двор\IMG-20200209-WA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4108" r="12477" b="9902"/>
          <a:stretch/>
        </p:blipFill>
        <p:spPr bwMode="auto">
          <a:xfrm>
            <a:off x="71324" y="1679444"/>
            <a:ext cx="2556460" cy="38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\Desktop\чистый двор\IMG-20200209-WA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18031" r="3169"/>
          <a:stretch/>
        </p:blipFill>
        <p:spPr bwMode="auto">
          <a:xfrm>
            <a:off x="6418506" y="1679444"/>
            <a:ext cx="2675833" cy="38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а\Desktop\чистый двор\IMG-20200209-WA00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3" t="17775" b="9477"/>
          <a:stretch/>
        </p:blipFill>
        <p:spPr bwMode="auto">
          <a:xfrm>
            <a:off x="2965260" y="3835471"/>
            <a:ext cx="3204662" cy="291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875" y="260648"/>
            <a:ext cx="81782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Учёба школьного самоуправления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8" name="Picture 2" descr="C:\Users\а\Desktop\учеба самлуправления\IMG_20191215_1203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7950" b="16429"/>
          <a:stretch/>
        </p:blipFill>
        <p:spPr bwMode="auto">
          <a:xfrm>
            <a:off x="2946316" y="1340768"/>
            <a:ext cx="3794309" cy="19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\Desktop\учеба самлуправления\IMG_20191215_2025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24158" r="19176" b="17404"/>
          <a:stretch/>
        </p:blipFill>
        <p:spPr bwMode="auto">
          <a:xfrm>
            <a:off x="2655851" y="3933056"/>
            <a:ext cx="4375238" cy="251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\Desktop\учеба самлуправления\IMG_20191215_110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2654881" cy="353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\Desktop\учеба самлуправления\IMG_20191215_0952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8932" r="5654" b="4391"/>
          <a:stretch/>
        </p:blipFill>
        <p:spPr bwMode="auto">
          <a:xfrm>
            <a:off x="6876256" y="1273614"/>
            <a:ext cx="2267743" cy="36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38</Words>
  <Application>Microsoft Office PowerPoint</Application>
  <PresentationFormat>Экран (4:3)</PresentationFormat>
  <Paragraphs>24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</dc:creator>
  <cp:lastModifiedBy>марина</cp:lastModifiedBy>
  <cp:revision>16</cp:revision>
  <dcterms:created xsi:type="dcterms:W3CDTF">2020-02-09T18:08:39Z</dcterms:created>
  <dcterms:modified xsi:type="dcterms:W3CDTF">2020-10-08T06:13:50Z</dcterms:modified>
</cp:coreProperties>
</file>