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6" r:id="rId3"/>
    <p:sldId id="267" r:id="rId4"/>
    <p:sldId id="257" r:id="rId5"/>
    <p:sldId id="268" r:id="rId6"/>
    <p:sldId id="263" r:id="rId7"/>
    <p:sldId id="269" r:id="rId8"/>
    <p:sldId id="258" r:id="rId9"/>
    <p:sldId id="262" r:id="rId10"/>
    <p:sldId id="265" r:id="rId11"/>
    <p:sldId id="270" r:id="rId12"/>
    <p:sldId id="271" r:id="rId13"/>
    <p:sldId id="272" r:id="rId14"/>
    <p:sldId id="274" r:id="rId15"/>
    <p:sldId id="275" r:id="rId16"/>
    <p:sldId id="273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8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F394B-AD0D-4058-8639-21DAAA64EEB5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4D48A-C6DA-471B-92AC-4A8CD198AA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4D48A-C6DA-471B-92AC-4A8CD198AA9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2.pn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2.pn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2.png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2.png"/><Relationship Id="rId9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2.png"/><Relationship Id="rId9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1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2.png"/><Relationship Id="rId9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1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</a:p>
          <a:p>
            <a:pPr algn="ctr"/>
            <a:endParaRPr lang="ru-RU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САМОУПРАВЛЕНИЕ  «ДЮЖИНА»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700808"/>
            <a:ext cx="8136904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ДОСТИЖЕНИЯ ОУ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Лариса\Desktop\фото 2018-2019\День заний\IMG_20180901_1318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700808"/>
            <a:ext cx="3604617" cy="273630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1027" name="Picture 3" descr="C:\Users\Лариса\Desktop\фото 2018-2019\День заний\IMG_20180901_213204.jpg"/>
          <p:cNvPicPr>
            <a:picLocks noChangeAspect="1" noChangeArrowheads="1"/>
          </p:cNvPicPr>
          <p:nvPr/>
        </p:nvPicPr>
        <p:blipFill>
          <a:blip r:embed="rId6" cstate="print"/>
          <a:srcRect l="8333" r="8333"/>
          <a:stretch>
            <a:fillRect/>
          </a:stretch>
        </p:blipFill>
        <p:spPr bwMode="auto">
          <a:xfrm>
            <a:off x="539552" y="1700808"/>
            <a:ext cx="2880320" cy="273630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9" name="Picture 4" descr="C:\Users\Лариса\Desktop\фото 2018-2019\День заний\IMG_20180901_214923.jpg"/>
          <p:cNvPicPr>
            <a:picLocks noChangeAspect="1" noChangeArrowheads="1"/>
          </p:cNvPicPr>
          <p:nvPr/>
        </p:nvPicPr>
        <p:blipFill>
          <a:blip r:embed="rId7" cstate="print"/>
          <a:srcRect t="31678"/>
          <a:stretch>
            <a:fillRect/>
          </a:stretch>
        </p:blipFill>
        <p:spPr bwMode="auto">
          <a:xfrm>
            <a:off x="7020272" y="1700808"/>
            <a:ext cx="1656184" cy="273630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6372200" y="5013176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</a:p>
          <a:p>
            <a:pPr algn="ctr"/>
            <a:r>
              <a:rPr lang="ru-RU" sz="2400" b="1" i="1" dirty="0" smtClean="0">
                <a:ln>
                  <a:solidFill>
                    <a:srgbClr val="7030A0"/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Знаний</a:t>
            </a:r>
            <a:endParaRPr lang="ru-RU" sz="2400" b="1" i="1" dirty="0">
              <a:ln>
                <a:solidFill>
                  <a:srgbClr val="7030A0"/>
                </a:solidFill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Лариса\Desktop\фото 2018-2019\День заний\IMG_20180901_212420.jpg"/>
          <p:cNvPicPr>
            <a:picLocks noChangeAspect="1" noChangeArrowheads="1"/>
          </p:cNvPicPr>
          <p:nvPr/>
        </p:nvPicPr>
        <p:blipFill>
          <a:blip r:embed="rId8" cstate="print"/>
          <a:srcRect b="13741"/>
          <a:stretch>
            <a:fillRect/>
          </a:stretch>
        </p:blipFill>
        <p:spPr bwMode="auto">
          <a:xfrm>
            <a:off x="539552" y="4437112"/>
            <a:ext cx="3016770" cy="208823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051" name="Picture 3" descr="C:\Users\Лариса\Desktop\фото 2018-2019\День заний\IMG-20180901-WA0023.jpg"/>
          <p:cNvPicPr>
            <a:picLocks noChangeAspect="1" noChangeArrowheads="1"/>
          </p:cNvPicPr>
          <p:nvPr/>
        </p:nvPicPr>
        <p:blipFill>
          <a:blip r:embed="rId9" cstate="print"/>
          <a:srcRect t="10054" b="24593"/>
          <a:stretch>
            <a:fillRect/>
          </a:stretch>
        </p:blipFill>
        <p:spPr bwMode="auto">
          <a:xfrm>
            <a:off x="3563887" y="4437112"/>
            <a:ext cx="2396489" cy="208823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10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00808"/>
            <a:ext cx="8136904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644008" y="4725144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Мастер-класс </a:t>
            </a:r>
          </a:p>
          <a:p>
            <a:pPr algn="ctr"/>
            <a:r>
              <a:rPr lang="ru-RU" sz="24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«Вторая жизнь вещей»</a:t>
            </a:r>
            <a:endParaRPr lang="ru-RU" sz="2400" b="1" i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Лариса\Desktop\фото 2018-2019\вторая жизнь вещей\IMG_20180925_062517.jpg"/>
          <p:cNvPicPr>
            <a:picLocks noChangeAspect="1" noChangeArrowheads="1"/>
          </p:cNvPicPr>
          <p:nvPr/>
        </p:nvPicPr>
        <p:blipFill>
          <a:blip r:embed="rId5" cstate="print"/>
          <a:srcRect r="3922"/>
          <a:stretch>
            <a:fillRect/>
          </a:stretch>
        </p:blipFill>
        <p:spPr bwMode="auto">
          <a:xfrm>
            <a:off x="683568" y="1700808"/>
            <a:ext cx="3600400" cy="243196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5123" name="Picture 3" descr="C:\Users\Лариса\Desktop\фото 2018-2019\вторая жизнь вещей\IMG_20180925_0626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700808"/>
            <a:ext cx="2808311" cy="240871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5124" name="Picture 4" descr="C:\Users\Лариса\Desktop\фото 2018-2019\вторая жизнь вещей\IMG_20180925_0628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1700808"/>
            <a:ext cx="1719719" cy="238977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5125" name="Picture 5" descr="C:\Users\Лариса\Desktop\фото 2018-2019\вторая жизнь вещей\IMG_20180925_0624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4082044"/>
            <a:ext cx="3600399" cy="244330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11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00808"/>
            <a:ext cx="8136904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148064" y="486916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День Матери</a:t>
            </a:r>
          </a:p>
        </p:txBody>
      </p:sp>
      <p:pic>
        <p:nvPicPr>
          <p:cNvPr id="8194" name="Picture 2" descr="C:\Users\Лариса\Desktop\фото 2018-2019\День матери\IMG_20181129_131108.jpg"/>
          <p:cNvPicPr>
            <a:picLocks noChangeAspect="1" noChangeArrowheads="1"/>
          </p:cNvPicPr>
          <p:nvPr/>
        </p:nvPicPr>
        <p:blipFill>
          <a:blip r:embed="rId5" cstate="print"/>
          <a:srcRect t="5817" b="8874"/>
          <a:stretch>
            <a:fillRect/>
          </a:stretch>
        </p:blipFill>
        <p:spPr bwMode="auto">
          <a:xfrm>
            <a:off x="683568" y="1700808"/>
            <a:ext cx="1944216" cy="231204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8195" name="Picture 3" descr="C:\Users\Лариса\Desktop\фото 2018-2019\День матери\IMG_20181129_140044.jpg"/>
          <p:cNvPicPr>
            <a:picLocks noChangeAspect="1" noChangeArrowheads="1"/>
          </p:cNvPicPr>
          <p:nvPr/>
        </p:nvPicPr>
        <p:blipFill>
          <a:blip r:embed="rId6" cstate="print"/>
          <a:srcRect t="13563"/>
          <a:stretch>
            <a:fillRect/>
          </a:stretch>
        </p:blipFill>
        <p:spPr bwMode="auto">
          <a:xfrm>
            <a:off x="7164288" y="1700808"/>
            <a:ext cx="1637240" cy="230425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8196" name="Picture 4" descr="C:\Users\Лариса\Desktop\фото 2018-2019\День матери\IMG-20181129-WA00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3987061"/>
            <a:ext cx="3384376" cy="253828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8197" name="Picture 5" descr="C:\Users\Лариса\Desktop\фото 2018-2019\День матери\IMG_20181129_193623.jpg"/>
          <p:cNvPicPr>
            <a:picLocks noChangeAspect="1" noChangeArrowheads="1"/>
          </p:cNvPicPr>
          <p:nvPr/>
        </p:nvPicPr>
        <p:blipFill>
          <a:blip r:embed="rId8" cstate="print"/>
          <a:srcRect b="11815"/>
          <a:stretch>
            <a:fillRect/>
          </a:stretch>
        </p:blipFill>
        <p:spPr bwMode="auto">
          <a:xfrm>
            <a:off x="2627784" y="1700808"/>
            <a:ext cx="1872208" cy="228832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8198" name="Picture 6" descr="C:\Users\Лариса\Desktop\фото 2018-2019\День матери\IMG_20181129_133315.jpg"/>
          <p:cNvPicPr>
            <a:picLocks noChangeAspect="1" noChangeArrowheads="1"/>
          </p:cNvPicPr>
          <p:nvPr/>
        </p:nvPicPr>
        <p:blipFill>
          <a:blip r:embed="rId9" cstate="print"/>
          <a:srcRect l="7061" t="26479" r="5853" b="25860"/>
          <a:stretch>
            <a:fillRect/>
          </a:stretch>
        </p:blipFill>
        <p:spPr bwMode="auto">
          <a:xfrm>
            <a:off x="4499992" y="1700808"/>
            <a:ext cx="2664296" cy="230425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12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72816"/>
            <a:ext cx="8136904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300192" y="4869160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Новогодний марафон</a:t>
            </a:r>
            <a:endParaRPr lang="ru-RU" sz="2400" b="1" i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Лариса\Desktop\фото 2018-2019\Новогодний марафон\IMG_20181227_095300.jpg"/>
          <p:cNvPicPr>
            <a:picLocks noChangeAspect="1" noChangeArrowheads="1"/>
          </p:cNvPicPr>
          <p:nvPr/>
        </p:nvPicPr>
        <p:blipFill>
          <a:blip r:embed="rId5" cstate="print"/>
          <a:srcRect t="20542" b="14427"/>
          <a:stretch>
            <a:fillRect/>
          </a:stretch>
        </p:blipFill>
        <p:spPr bwMode="auto">
          <a:xfrm>
            <a:off x="683568" y="1772816"/>
            <a:ext cx="2304256" cy="266394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6" name="Рисунок 15" descr="C:\Users\Лариса\Desktop\фото 2018-2019\Новогодний марафон\IMG_20181228_1125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437112"/>
            <a:ext cx="2736304" cy="216024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" name="Рисунок 16" descr="C:\Users\Лариса\Desktop\фото 2018-2019\Новогодний марафон\IMG_20181227_202249.jpg"/>
          <p:cNvPicPr/>
          <p:nvPr/>
        </p:nvPicPr>
        <p:blipFill>
          <a:blip r:embed="rId7" cstate="print"/>
          <a:srcRect l="18605"/>
          <a:stretch>
            <a:fillRect/>
          </a:stretch>
        </p:blipFill>
        <p:spPr bwMode="auto">
          <a:xfrm>
            <a:off x="6300192" y="1772816"/>
            <a:ext cx="2520280" cy="266429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" name="Рисунок 17" descr="C:\Users\Лариса\Desktop\фото 2018-2019\Новогодний марафон\IMG_20181228_17191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4437112"/>
            <a:ext cx="2664296" cy="216024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9" name="Рисунок 18" descr="C:\Users\Лариса\Desktop\фото 2018-2019\Новогодний марафон\IMG_20181228_17194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1772816"/>
            <a:ext cx="3312368" cy="266429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13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72816"/>
            <a:ext cx="8136904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580112" y="4869160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Рождественская благотворительная ярмарка</a:t>
            </a:r>
            <a:endParaRPr lang="ru-RU" sz="2400" b="1" i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C:\Users\Лариса\Desktop\фото 2018-2019\Ярмарка\IMG_20181214_1026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1772816"/>
            <a:ext cx="1440160" cy="247226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" name="Рисунок 14" descr="C:\Users\Лариса\Desktop\фото 2018-2019\Ярмарка\IMG-20181214-WA0044.jpg"/>
          <p:cNvPicPr/>
          <p:nvPr/>
        </p:nvPicPr>
        <p:blipFill>
          <a:blip r:embed="rId6" cstate="print"/>
          <a:srcRect l="10586" t="19231" r="2993"/>
          <a:stretch>
            <a:fillRect/>
          </a:stretch>
        </p:blipFill>
        <p:spPr bwMode="auto">
          <a:xfrm>
            <a:off x="4355976" y="1772816"/>
            <a:ext cx="3102099" cy="244827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1" name="Рисунок 20" descr="C:\Users\Лариса\Desktop\фото 2018-2019\Ярмарка\IMG_20181215_06501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1772816"/>
            <a:ext cx="1728192" cy="244827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2" name="Рисунок 21" descr="C:\Users\Лариса\Desktop\фото 2018-2019\Ярмарка\IMG_20181215_06481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4221088"/>
            <a:ext cx="1224136" cy="237626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3" name="Рисунок 22" descr="C:\Users\Лариса\Desktop\фото 2018-2019\Ярмарка\IMG_20181215_06475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568" y="1772816"/>
            <a:ext cx="1944215" cy="244827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4" name="Рисунок 23" descr="C:\Users\Лариса\Desktop\фото 2018-2019\Ярмарка\IMG_20181215_06462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4221088"/>
            <a:ext cx="3600400" cy="235609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14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00808"/>
            <a:ext cx="8136904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7092280" y="4365104"/>
            <a:ext cx="1656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60000"/>
                </a:solidFill>
                <a:latin typeface="Times New Roman" pitchFamily="18" charset="0"/>
                <a:cs typeface="Times New Roman" pitchFamily="18" charset="0"/>
              </a:rPr>
              <a:t>8 Марта</a:t>
            </a:r>
            <a:endParaRPr lang="ru-RU" sz="3200" b="1" i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96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C:\Users\Лариса\Desktop\фото 2018-2019\8 марта\IMG_20190307_2117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700808"/>
            <a:ext cx="2952328" cy="4824536"/>
          </a:xfrm>
          <a:prstGeom prst="rect">
            <a:avLst/>
          </a:prstGeom>
          <a:noFill/>
          <a:ln w="28575">
            <a:solidFill>
              <a:srgbClr val="960000"/>
            </a:solidFill>
            <a:miter lim="800000"/>
            <a:headEnd/>
            <a:tailEnd/>
          </a:ln>
        </p:spPr>
      </p:pic>
      <p:pic>
        <p:nvPicPr>
          <p:cNvPr id="15" name="Рисунок 14" descr="C:\Users\Лариса\Desktop\фото 2018-2019\8 марта\IMG_20190307_210906.jpg"/>
          <p:cNvPicPr/>
          <p:nvPr/>
        </p:nvPicPr>
        <p:blipFill>
          <a:blip r:embed="rId6" cstate="print"/>
          <a:srcRect t="20000"/>
          <a:stretch>
            <a:fillRect/>
          </a:stretch>
        </p:blipFill>
        <p:spPr bwMode="auto">
          <a:xfrm>
            <a:off x="3635896" y="1700808"/>
            <a:ext cx="2524125" cy="2160240"/>
          </a:xfrm>
          <a:prstGeom prst="rect">
            <a:avLst/>
          </a:prstGeom>
          <a:noFill/>
          <a:ln w="28575">
            <a:solidFill>
              <a:srgbClr val="960000"/>
            </a:solidFill>
            <a:miter lim="800000"/>
            <a:headEnd/>
            <a:tailEnd/>
          </a:ln>
        </p:spPr>
      </p:pic>
      <p:pic>
        <p:nvPicPr>
          <p:cNvPr id="16" name="Рисунок 15" descr="C:\Users\Лариса\Desktop\фото 2018-2019\8 марта\IMG_20190307_21095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700809"/>
            <a:ext cx="2664295" cy="2160239"/>
          </a:xfrm>
          <a:prstGeom prst="rect">
            <a:avLst/>
          </a:prstGeom>
          <a:noFill/>
          <a:ln w="28575">
            <a:solidFill>
              <a:srgbClr val="960000"/>
            </a:solidFill>
            <a:miter lim="800000"/>
            <a:headEnd/>
            <a:tailEnd/>
          </a:ln>
        </p:spPr>
      </p:pic>
      <p:pic>
        <p:nvPicPr>
          <p:cNvPr id="17" name="Рисунок 16" descr="C:\Users\Лариса\Desktop\фото 2018-2019\8 марта\IMG_20190307_210610.jpg"/>
          <p:cNvPicPr/>
          <p:nvPr/>
        </p:nvPicPr>
        <p:blipFill>
          <a:blip r:embed="rId8" cstate="print"/>
          <a:srcRect t="44538"/>
          <a:stretch>
            <a:fillRect/>
          </a:stretch>
        </p:blipFill>
        <p:spPr bwMode="auto">
          <a:xfrm>
            <a:off x="3635896" y="3861048"/>
            <a:ext cx="3384376" cy="2639194"/>
          </a:xfrm>
          <a:prstGeom prst="rect">
            <a:avLst/>
          </a:prstGeom>
          <a:noFill/>
          <a:ln w="28575">
            <a:solidFill>
              <a:srgbClr val="9600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15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700808"/>
            <a:ext cx="7992888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580112" y="472514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rgbClr val="002060"/>
                  </a:solidFill>
                </a:ln>
                <a:solidFill>
                  <a:srgbClr val="960000"/>
                </a:solidFill>
                <a:latin typeface="Times New Roman" pitchFamily="18" charset="0"/>
                <a:cs typeface="Times New Roman" pitchFamily="18" charset="0"/>
              </a:rPr>
              <a:t>«Новороссийск – город герой»</a:t>
            </a:r>
            <a:endParaRPr lang="ru-RU" sz="2400" b="1" i="1" dirty="0" smtClean="0">
              <a:ln>
                <a:solidFill>
                  <a:srgbClr val="002060"/>
                </a:solidFill>
              </a:ln>
              <a:solidFill>
                <a:srgbClr val="96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Лариса\Desktop\фото 2018-2019\Новороссийск 04.04\IMG_20190404_1928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700808"/>
            <a:ext cx="1764455" cy="247650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" name="Рисунок 13" descr="C:\Users\Лариса\Desktop\фото 2018-2019\Новороссийск 04.04\IMG_20190404_1944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1700808"/>
            <a:ext cx="3225800" cy="244827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5" name="Рисунок 14" descr="C:\Users\Лариса\Desktop\фото 2018-2019\Новороссийск 04.04\IMG-20190404-WA006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4149080"/>
            <a:ext cx="3816424" cy="2413248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6" name="Рисунок 15" descr="C:\Users\Лариса\Desktop\фото 2018-2019\Новороссийск 04.04\IMG_20190404_115704.jpg"/>
          <p:cNvPicPr/>
          <p:nvPr/>
        </p:nvPicPr>
        <p:blipFill>
          <a:blip r:embed="rId8" cstate="print"/>
          <a:srcRect l="19749" t="31250" r="4547" b="13315"/>
          <a:stretch>
            <a:fillRect/>
          </a:stretch>
        </p:blipFill>
        <p:spPr bwMode="auto">
          <a:xfrm>
            <a:off x="7092280" y="1700808"/>
            <a:ext cx="1656184" cy="244827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7" name="Рисунок 16" descr="C:\Users\Лариса\Desktop\фото 2018-2019\Новороссийск 04.04\IMG_20190404_193617.jpg"/>
          <p:cNvPicPr/>
          <p:nvPr/>
        </p:nvPicPr>
        <p:blipFill>
          <a:blip r:embed="rId9" cstate="print"/>
          <a:srcRect l="19845" t="11613" b="9418"/>
          <a:stretch>
            <a:fillRect/>
          </a:stretch>
        </p:blipFill>
        <p:spPr bwMode="auto">
          <a:xfrm>
            <a:off x="5652120" y="1700808"/>
            <a:ext cx="1454216" cy="244827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16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72816"/>
            <a:ext cx="8136904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580112" y="4869160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 - марафон </a:t>
            </a:r>
          </a:p>
          <a:p>
            <a:pPr algn="ctr"/>
            <a:r>
              <a:rPr lang="ru-RU" sz="24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«Сдай макулатуру – спаси дерево»</a:t>
            </a:r>
            <a:endParaRPr lang="ru-RU" sz="2400" b="1" i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:\Users\Лариса\Desktop\фото 2018-2019\сбор макулатуры 21.05\IMG_20190521_0921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772817"/>
            <a:ext cx="1542454" cy="2664296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7" name="Рисунок 16" descr="C:\Users\Лариса\Desktop\фото 2018-2019\сбор макулатуры 21.05\IMG_20190521_093243.jpg"/>
          <p:cNvPicPr/>
          <p:nvPr/>
        </p:nvPicPr>
        <p:blipFill>
          <a:blip r:embed="rId6" cstate="print"/>
          <a:srcRect l="12762" r="16136"/>
          <a:stretch>
            <a:fillRect/>
          </a:stretch>
        </p:blipFill>
        <p:spPr bwMode="auto">
          <a:xfrm>
            <a:off x="5724128" y="1772816"/>
            <a:ext cx="3096344" cy="2664296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8" name="Рисунок 17" descr="C:\Users\Лариса\Desktop\фото 2018-2019\сбор макулатуры 21.05\IMG_20190521_09400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4437112"/>
            <a:ext cx="3816424" cy="2160239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9" name="Рисунок 18" descr="C:\Users\Лариса\Desktop\фото 2018-2019\сбор макулатуры 21.05\IMG_20190521_093521.jpg"/>
          <p:cNvPicPr/>
          <p:nvPr/>
        </p:nvPicPr>
        <p:blipFill>
          <a:blip r:embed="rId8" cstate="print"/>
          <a:srcRect b="7320"/>
          <a:stretch>
            <a:fillRect/>
          </a:stretch>
        </p:blipFill>
        <p:spPr bwMode="auto">
          <a:xfrm>
            <a:off x="2195736" y="1772816"/>
            <a:ext cx="1617028" cy="2664296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5" name="Рисунок 24" descr="C:\Users\Лариса\Desktop\фото 2018-2019\сбор макулатуры 21.05\IMG_20190521_095119.jpg"/>
          <p:cNvPicPr/>
          <p:nvPr/>
        </p:nvPicPr>
        <p:blipFill>
          <a:blip r:embed="rId9" cstate="print"/>
          <a:srcRect t="8000" b="14000"/>
          <a:stretch>
            <a:fillRect/>
          </a:stretch>
        </p:blipFill>
        <p:spPr bwMode="auto">
          <a:xfrm>
            <a:off x="3779912" y="1772816"/>
            <a:ext cx="1944215" cy="2664296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17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844824"/>
            <a:ext cx="8136904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580112" y="4869160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Последний звонок</a:t>
            </a:r>
          </a:p>
          <a:p>
            <a:pPr algn="ctr"/>
            <a:r>
              <a:rPr lang="ru-RU" sz="28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</a:p>
        </p:txBody>
      </p:sp>
      <p:pic>
        <p:nvPicPr>
          <p:cNvPr id="14" name="Рисунок 13" descr="C:\Users\Лариса\Desktop\фото 2018-2019\Последний звонок СОШ №12\IMG_20190523_1432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844824"/>
            <a:ext cx="1656184" cy="2376264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5" name="Рисунок 14" descr="C:\Users\Лариса\Desktop\фото 2018-2019\Последний звонок СОШ №12\IMG_20190523_161819.jpg"/>
          <p:cNvPicPr/>
          <p:nvPr/>
        </p:nvPicPr>
        <p:blipFill>
          <a:blip r:embed="rId6" cstate="print"/>
          <a:srcRect l="11997"/>
          <a:stretch>
            <a:fillRect/>
          </a:stretch>
        </p:blipFill>
        <p:spPr bwMode="auto">
          <a:xfrm>
            <a:off x="7236296" y="1772816"/>
            <a:ext cx="1584602" cy="244827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1" name="Рисунок 20" descr="C:\Users\Лариса\Desktop\фото 2018-2019\Последний звонок СОШ №12\IMG_20190523_164046.jpg"/>
          <p:cNvPicPr/>
          <p:nvPr/>
        </p:nvPicPr>
        <p:blipFill>
          <a:blip r:embed="rId7" cstate="print"/>
          <a:srcRect l="18000"/>
          <a:stretch>
            <a:fillRect/>
          </a:stretch>
        </p:blipFill>
        <p:spPr bwMode="auto">
          <a:xfrm>
            <a:off x="2339752" y="1844824"/>
            <a:ext cx="2952328" cy="2376264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2" name="Рисунок 21" descr="C:\Users\Лариса\Desktop\фото 2018-2019\Последний звонок СОШ №12\IMG_20190523_113455.jpg"/>
          <p:cNvPicPr/>
          <p:nvPr/>
        </p:nvPicPr>
        <p:blipFill>
          <a:blip r:embed="rId8" cstate="print"/>
          <a:srcRect t="24905" b="12832"/>
          <a:stretch>
            <a:fillRect/>
          </a:stretch>
        </p:blipFill>
        <p:spPr bwMode="auto">
          <a:xfrm>
            <a:off x="5292080" y="1844824"/>
            <a:ext cx="1944216" cy="2376264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3" name="Рисунок 22" descr="C:\Users\Лариса\Desktop\фото 2018-2019\Последний звонок СОШ №12\IMG_20190523_16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568" y="4221088"/>
            <a:ext cx="4032448" cy="243038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00808"/>
            <a:ext cx="7992888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220072" y="4725144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rgbClr val="002060"/>
                  </a:solidFill>
                </a:ln>
                <a:solidFill>
                  <a:srgbClr val="960000"/>
                </a:solidFill>
                <a:latin typeface="Times New Roman" pitchFamily="18" charset="0"/>
                <a:cs typeface="Times New Roman" pitchFamily="18" charset="0"/>
              </a:rPr>
              <a:t>Единый день профилактики ДДТТ</a:t>
            </a:r>
            <a:endParaRPr lang="ru-RU" sz="2400" b="1" i="1" dirty="0">
              <a:ln>
                <a:solidFill>
                  <a:srgbClr val="002060"/>
                </a:solidFill>
              </a:ln>
              <a:solidFill>
                <a:srgbClr val="96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Лариса\Desktop\фото 2018-2019\ПДД 04.09.2018\IMG-20180904-WA0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700808"/>
            <a:ext cx="2160240" cy="240026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6148" name="Picture 4" descr="C:\Users\Лариса\Desktop\фото 2018-2019\ПДД 04.09.2018\IMG-20180904-WA00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1700808"/>
            <a:ext cx="1944216" cy="240026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6150" name="Picture 6" descr="C:\Users\Лариса\Desktop\фото 2018-2019\ПДД 04.09.2018\IMG-20180904-WA0042.jpg"/>
          <p:cNvPicPr>
            <a:picLocks noChangeAspect="1" noChangeArrowheads="1"/>
          </p:cNvPicPr>
          <p:nvPr/>
        </p:nvPicPr>
        <p:blipFill>
          <a:blip r:embed="rId7" cstate="print"/>
          <a:srcRect t="18000" r="20000"/>
          <a:stretch>
            <a:fillRect/>
          </a:stretch>
        </p:blipFill>
        <p:spPr bwMode="auto">
          <a:xfrm>
            <a:off x="4788024" y="1700808"/>
            <a:ext cx="1882745" cy="237626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6151" name="Picture 7" descr="C:\Users\Лариса\Desktop\фото 2018-2019\ПДД 04.09.2018\IMG-20180904-WA00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1700808"/>
            <a:ext cx="2016224" cy="240026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6152" name="Picture 8" descr="C:\Users\Лариса\Desktop\фото 2018-2019\ПДД 04.09.2018\IMG-20180904-WA00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568" y="4077072"/>
            <a:ext cx="3264363" cy="244827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00808"/>
            <a:ext cx="8136904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499992" y="4941168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rgbClr val="00B05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«Наш лес. </a:t>
            </a:r>
          </a:p>
          <a:p>
            <a:pPr algn="ctr"/>
            <a:r>
              <a:rPr lang="ru-RU" sz="2400" b="1" i="1" dirty="0" smtClean="0">
                <a:ln>
                  <a:solidFill>
                    <a:srgbClr val="00B05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Посади дерево»</a:t>
            </a:r>
            <a:endParaRPr lang="ru-RU" sz="2400" b="1" i="1" dirty="0">
              <a:ln>
                <a:solidFill>
                  <a:srgbClr val="00B05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Лариса\Desktop\фото 2018-2019\Посади дерево 21.09.2018\IMG-20180922-WA0028.jpg"/>
          <p:cNvPicPr>
            <a:picLocks noChangeAspect="1" noChangeArrowheads="1"/>
          </p:cNvPicPr>
          <p:nvPr/>
        </p:nvPicPr>
        <p:blipFill>
          <a:blip r:embed="rId5" cstate="print"/>
          <a:srcRect r="4545"/>
          <a:stretch>
            <a:fillRect/>
          </a:stretch>
        </p:blipFill>
        <p:spPr bwMode="auto">
          <a:xfrm>
            <a:off x="2627784" y="1700808"/>
            <a:ext cx="3024336" cy="2376264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7171" name="Picture 3" descr="C:\Users\Лариса\Desktop\фото 2018-2019\Посади дерево 21.09.2018\IMG-20180922-WA0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1700808"/>
            <a:ext cx="3168352" cy="2376264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7172" name="Picture 4" descr="C:\Users\Лариса\Desktop\фото 2018-2019\Посади дерево 21.09.2018\IMG-20180922-WA0031.jpg"/>
          <p:cNvPicPr>
            <a:picLocks noChangeAspect="1" noChangeArrowheads="1"/>
          </p:cNvPicPr>
          <p:nvPr/>
        </p:nvPicPr>
        <p:blipFill>
          <a:blip r:embed="rId7" cstate="print"/>
          <a:srcRect l="24888" r="21508" b="13212"/>
          <a:stretch>
            <a:fillRect/>
          </a:stretch>
        </p:blipFill>
        <p:spPr bwMode="auto">
          <a:xfrm>
            <a:off x="683568" y="1700808"/>
            <a:ext cx="1956923" cy="2376264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7173" name="Picture 5" descr="C:\Users\Лариса\Desktop\фото 2018-2019\Посади дерево 21.09.2018\IMG-20180922-WA00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9" y="4077073"/>
            <a:ext cx="3264363" cy="2448272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00808"/>
            <a:ext cx="7992888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ДОСТИЖЕНИЯ ОУ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732240" y="4725144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rgbClr val="002060"/>
                  </a:solidFill>
                </a:ln>
                <a:solidFill>
                  <a:srgbClr val="960000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</a:p>
          <a:p>
            <a:pPr algn="ctr"/>
            <a:r>
              <a:rPr lang="ru-RU" sz="2400" b="1" i="1" dirty="0" smtClean="0">
                <a:ln>
                  <a:solidFill>
                    <a:srgbClr val="002060"/>
                  </a:solidFill>
                </a:ln>
                <a:solidFill>
                  <a:srgbClr val="960000"/>
                </a:solidFill>
                <a:latin typeface="Times New Roman" pitchFamily="18" charset="0"/>
                <a:cs typeface="Times New Roman" pitchFamily="18" charset="0"/>
              </a:rPr>
              <a:t>Учителя</a:t>
            </a:r>
            <a:endParaRPr lang="ru-RU" sz="2400" b="1" i="1" dirty="0">
              <a:ln>
                <a:solidFill>
                  <a:srgbClr val="002060"/>
                </a:solidFill>
              </a:ln>
              <a:solidFill>
                <a:srgbClr val="96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Лариса\Desktop\фото 2018-2019\День учителя\IMG_20181005_184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700808"/>
            <a:ext cx="3469936" cy="244827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2" name="Picture 3" descr="C:\Users\Лариса\Desktop\фото 2018-2019\День учителя\IMG_20181005_1844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700808"/>
            <a:ext cx="4668963" cy="244827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1028" name="Picture 4" descr="C:\Users\Лариса\Desktop\фото 2018-2019\День учителя\IMG_20181005_1843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149080"/>
            <a:ext cx="2736302" cy="235425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1029" name="Picture 5" descr="C:\Users\Лариса\Desktop\фото 2018-2019\День учителя\День Учителя\IMG_20181004_1616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4149080"/>
            <a:ext cx="3308704" cy="237626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13" name="Picture 6" descr="C:\Users\Лариса\Desktop\IMG-20181102-WA0003.jpg"/>
          <p:cNvPicPr>
            <a:picLocks noChangeAspect="1" noChangeArrowheads="1"/>
          </p:cNvPicPr>
          <p:nvPr/>
        </p:nvPicPr>
        <p:blipFill>
          <a:blip r:embed="rId9" cstate="print"/>
          <a:srcRect t="5405"/>
          <a:stretch>
            <a:fillRect/>
          </a:stretch>
        </p:blipFill>
        <p:spPr bwMode="auto">
          <a:xfrm>
            <a:off x="2771800" y="4149080"/>
            <a:ext cx="4032448" cy="237626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5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00808"/>
            <a:ext cx="8136904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ДОСТИЖЕНИЯ ОУ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652120" y="4941168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Собрали 1380 кг макулатуры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Лариса\Desktop\фото 2018-2019\сбор макулатуры 19.10.18\IMG-20181019-WA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700808"/>
            <a:ext cx="3600400" cy="4800533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3075" name="Picture 3" descr="C:\Users\Лариса\Desktop\фото 2018-2019\сбор макулатуры 19.10.18\IMG_20181019_111122.jpg"/>
          <p:cNvPicPr>
            <a:picLocks noChangeAspect="1" noChangeArrowheads="1"/>
          </p:cNvPicPr>
          <p:nvPr/>
        </p:nvPicPr>
        <p:blipFill>
          <a:blip r:embed="rId6" cstate="print"/>
          <a:srcRect t="10559" b="7691"/>
          <a:stretch>
            <a:fillRect/>
          </a:stretch>
        </p:blipFill>
        <p:spPr bwMode="auto">
          <a:xfrm>
            <a:off x="4283968" y="4509120"/>
            <a:ext cx="1235750" cy="2016224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3076" name="Picture 4" descr="C:\Users\Лариса\Desktop\фото 2018-2019\сбор макулатуры 19.10.18\IMG_20181019_111047.jpg"/>
          <p:cNvPicPr>
            <a:picLocks noChangeAspect="1" noChangeArrowheads="1"/>
          </p:cNvPicPr>
          <p:nvPr/>
        </p:nvPicPr>
        <p:blipFill>
          <a:blip r:embed="rId7" cstate="print"/>
          <a:srcRect t="14545" b="5455"/>
          <a:stretch>
            <a:fillRect/>
          </a:stretch>
        </p:blipFill>
        <p:spPr bwMode="auto">
          <a:xfrm>
            <a:off x="6588224" y="1700808"/>
            <a:ext cx="2232248" cy="2808312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026" name="Picture 2" descr="C:\Users\Лариса\Desktop\фото 2018-2019\сбор макулатуры 19.10.18\IMG_20181019_095202.jpg"/>
          <p:cNvPicPr>
            <a:picLocks noChangeAspect="1" noChangeArrowheads="1"/>
          </p:cNvPicPr>
          <p:nvPr/>
        </p:nvPicPr>
        <p:blipFill>
          <a:blip r:embed="rId8" cstate="print"/>
          <a:srcRect t="8654" b="9135"/>
          <a:stretch>
            <a:fillRect/>
          </a:stretch>
        </p:blipFill>
        <p:spPr bwMode="auto">
          <a:xfrm>
            <a:off x="4283968" y="1700808"/>
            <a:ext cx="2304256" cy="2830659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700808"/>
            <a:ext cx="7992888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580112" y="4725144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rgbClr val="002060"/>
                  </a:solidFill>
                </a:ln>
                <a:solidFill>
                  <a:srgbClr val="960000"/>
                </a:solidFill>
                <a:latin typeface="Times New Roman" pitchFamily="18" charset="0"/>
                <a:cs typeface="Times New Roman" pitchFamily="18" charset="0"/>
              </a:rPr>
              <a:t>Форум </a:t>
            </a:r>
          </a:p>
          <a:p>
            <a:pPr algn="ctr"/>
            <a:r>
              <a:rPr lang="ru-RU" sz="2400" b="1" i="1" dirty="0" smtClean="0">
                <a:ln>
                  <a:solidFill>
                    <a:srgbClr val="002060"/>
                  </a:solidFill>
                </a:ln>
                <a:solidFill>
                  <a:srgbClr val="960000"/>
                </a:solidFill>
                <a:latin typeface="Times New Roman" pitchFamily="18" charset="0"/>
                <a:cs typeface="Times New Roman" pitchFamily="18" charset="0"/>
              </a:rPr>
              <a:t>«Мы рождены для вдохновенья!»</a:t>
            </a:r>
            <a:endParaRPr lang="ru-RU" sz="2400" b="1" i="1" dirty="0">
              <a:ln>
                <a:solidFill>
                  <a:srgbClr val="002060"/>
                </a:solidFill>
              </a:ln>
              <a:solidFill>
                <a:srgbClr val="96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Лариса\Desktop\фото 2018-2019\Форум 19.10\IMG_20181020_0649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700808"/>
            <a:ext cx="3937017" cy="237626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4099" name="Picture 3" descr="C:\Users\Лариса\Desktop\фото 2018-2019\Форум 19.10\IMG_20181019_1313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1700808"/>
            <a:ext cx="1368152" cy="237796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4100" name="Picture 4" descr="C:\Users\Лариса\Desktop\фото 2018-2019\Форум 19.10\IMG_20181020_065328.jpg"/>
          <p:cNvPicPr>
            <a:picLocks noChangeAspect="1" noChangeArrowheads="1"/>
          </p:cNvPicPr>
          <p:nvPr/>
        </p:nvPicPr>
        <p:blipFill>
          <a:blip r:embed="rId7" cstate="print"/>
          <a:srcRect l="2702" r="-2703" b="2941"/>
          <a:stretch>
            <a:fillRect/>
          </a:stretch>
        </p:blipFill>
        <p:spPr bwMode="auto">
          <a:xfrm>
            <a:off x="755576" y="1700808"/>
            <a:ext cx="2736304" cy="237626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4101" name="Picture 5" descr="C:\Users\Лариса\Desktop\фото 2018-2019\Форум 19.10\IMG_20181020_063906.jpg"/>
          <p:cNvPicPr>
            <a:picLocks noChangeAspect="1" noChangeArrowheads="1"/>
          </p:cNvPicPr>
          <p:nvPr/>
        </p:nvPicPr>
        <p:blipFill>
          <a:blip r:embed="rId8" cstate="print"/>
          <a:srcRect t="13239" b="14785"/>
          <a:stretch>
            <a:fillRect/>
          </a:stretch>
        </p:blipFill>
        <p:spPr bwMode="auto">
          <a:xfrm>
            <a:off x="755576" y="4095851"/>
            <a:ext cx="3600400" cy="24511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700808"/>
            <a:ext cx="8136904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ДОСТИЖЕНИЯ ОУ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948264" y="472514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Субботник</a:t>
            </a:r>
            <a:endParaRPr lang="ru-RU" sz="2400" b="1" i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Лариса\Desktop\фото 2018-2019\Субботник осенний\IMG-20181016-WA0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9" y="4293096"/>
            <a:ext cx="3168352" cy="227459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027" name="Picture 3" descr="C:\Users\Лариса\Desktop\фото 2018-2019\Субботник осенний\IMG-20181017-WA0003.jpg"/>
          <p:cNvPicPr>
            <a:picLocks noChangeAspect="1" noChangeArrowheads="1"/>
          </p:cNvPicPr>
          <p:nvPr/>
        </p:nvPicPr>
        <p:blipFill>
          <a:blip r:embed="rId6" cstate="print"/>
          <a:srcRect l="25000" r="6250"/>
          <a:stretch>
            <a:fillRect/>
          </a:stretch>
        </p:blipFill>
        <p:spPr bwMode="auto">
          <a:xfrm>
            <a:off x="3995936" y="1700808"/>
            <a:ext cx="2376264" cy="259228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028" name="Picture 4" descr="C:\Users\Лариса\Desktop\фото 2018-2019\Субботник осенний\IMG-20181016-WA0011.jpg"/>
          <p:cNvPicPr>
            <a:picLocks noChangeAspect="1" noChangeArrowheads="1"/>
          </p:cNvPicPr>
          <p:nvPr/>
        </p:nvPicPr>
        <p:blipFill>
          <a:blip r:embed="rId7" cstate="print"/>
          <a:srcRect l="12793" r="16847"/>
          <a:stretch>
            <a:fillRect/>
          </a:stretch>
        </p:blipFill>
        <p:spPr bwMode="auto">
          <a:xfrm>
            <a:off x="6372200" y="1700808"/>
            <a:ext cx="2448272" cy="259228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029" name="Picture 5" descr="C:\Users\Лариса\Desktop\фото 2018-2019\Субботник осенний\IMG-20181017-WA0005.jpg"/>
          <p:cNvPicPr>
            <a:picLocks noChangeAspect="1" noChangeArrowheads="1"/>
          </p:cNvPicPr>
          <p:nvPr/>
        </p:nvPicPr>
        <p:blipFill>
          <a:blip r:embed="rId8" cstate="print"/>
          <a:srcRect r="4306"/>
          <a:stretch>
            <a:fillRect/>
          </a:stretch>
        </p:blipFill>
        <p:spPr bwMode="auto">
          <a:xfrm>
            <a:off x="683568" y="1700808"/>
            <a:ext cx="3312368" cy="259604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030" name="Picture 6" descr="C:\Users\Лариса\Desktop\фото 2018-2019\Субботник осенний\IMG-20181017-WA00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4293096"/>
            <a:ext cx="3024336" cy="226825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00808"/>
            <a:ext cx="8136904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ДОСТИЖЕНИЯ ОУ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732240" y="4725144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</a:p>
          <a:p>
            <a:pPr algn="ctr"/>
            <a:r>
              <a:rPr lang="ru-RU" sz="24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Народного единства</a:t>
            </a:r>
            <a:endParaRPr lang="ru-RU" sz="2400" b="1" i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Лариса\Desktop\фото 2018-2019\5г день народного единства\IMG_20181102_133135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700808"/>
            <a:ext cx="3840426" cy="216024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027" name="Picture 3" descr="C:\Users\Лариса\Desktop\фото 2018-2019\5г день народного единства\IMG_20181102_193053.jpg"/>
          <p:cNvPicPr>
            <a:picLocks noChangeAspect="1" noChangeArrowheads="1"/>
          </p:cNvPicPr>
          <p:nvPr/>
        </p:nvPicPr>
        <p:blipFill>
          <a:blip r:embed="rId6" cstate="print"/>
          <a:srcRect r="23684"/>
          <a:stretch>
            <a:fillRect/>
          </a:stretch>
        </p:blipFill>
        <p:spPr bwMode="auto">
          <a:xfrm>
            <a:off x="4499992" y="1700808"/>
            <a:ext cx="2273496" cy="230425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Picture 4" descr="C:\Users\Лариса\Desktop\фото 2018-2019\5г день народного единства\IMG_20181102_1935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3861049"/>
            <a:ext cx="2088231" cy="266429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5" descr="C:\Users\Лариса\Desktop\IMG-20181102-WA0005.jpg"/>
          <p:cNvPicPr>
            <a:picLocks noChangeAspect="1" noChangeArrowheads="1"/>
          </p:cNvPicPr>
          <p:nvPr/>
        </p:nvPicPr>
        <p:blipFill>
          <a:blip r:embed="rId8" cstate="print"/>
          <a:srcRect l="17943" r="16267"/>
          <a:stretch>
            <a:fillRect/>
          </a:stretch>
        </p:blipFill>
        <p:spPr bwMode="auto">
          <a:xfrm>
            <a:off x="6799180" y="1700808"/>
            <a:ext cx="2021292" cy="230425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030" name="Picture 6" descr="C:\Users\Лариса\Desktop\IMG-20181102-WA0003.jpg"/>
          <p:cNvPicPr>
            <a:picLocks noChangeAspect="1" noChangeArrowheads="1"/>
          </p:cNvPicPr>
          <p:nvPr/>
        </p:nvPicPr>
        <p:blipFill>
          <a:blip r:embed="rId9" cstate="print"/>
          <a:srcRect t="5405"/>
          <a:stretch>
            <a:fillRect/>
          </a:stretch>
        </p:blipFill>
        <p:spPr bwMode="auto">
          <a:xfrm>
            <a:off x="2771800" y="3861048"/>
            <a:ext cx="4032448" cy="266429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9676CE6-DEDB-482C-95D1-57A4A2E4F5E6}" type="slidenum">
              <a:rPr lang="ru-RU" smtClean="0">
                <a:solidFill>
                  <a:schemeClr val="bg1"/>
                </a:solidFill>
              </a:rPr>
              <a:pPr/>
              <a:t>9</a:t>
            </a:fld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26631" name="Рисунок 4" descr="0онка_мелкопиксельная_граф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0648"/>
            <a:ext cx="186712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1104" y="188640"/>
            <a:ext cx="1440160" cy="13681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Логотип школы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4523" y="332656"/>
            <a:ext cx="32518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Одинцовская СОШ №12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00808"/>
            <a:ext cx="8136904" cy="4824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9" descr="эмблем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88640"/>
            <a:ext cx="1440284" cy="13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211960" y="4797152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«Осенний </a:t>
            </a:r>
          </a:p>
          <a:p>
            <a:pPr algn="ctr"/>
            <a:r>
              <a:rPr lang="ru-RU" sz="24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марафон»</a:t>
            </a:r>
            <a:endParaRPr lang="ru-RU" sz="2400" b="1" i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Лариса\Desktop\фото 2018-2019\Осенний марафон\IMG_20181030_1922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77072"/>
            <a:ext cx="3482052" cy="244827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2051" name="Picture 3" descr="C:\Users\Лариса\Desktop\фото 2018-2019\Осенний марафон\IMG_20181030_1923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1700808"/>
            <a:ext cx="3384376" cy="2389451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2052" name="Picture 4" descr="C:\Users\Лариса\Desktop\фото 2018-2019\Осенний марафон\IMG_20181030_1933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3018" y="1700808"/>
            <a:ext cx="2622134" cy="482453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2053" name="Picture 5" descr="C:\Users\Лариса\Desktop\фото 2018-2019\Осенний марафон\IMG_20181030_191620.jpg"/>
          <p:cNvPicPr>
            <a:picLocks noChangeAspect="1" noChangeArrowheads="1"/>
          </p:cNvPicPr>
          <p:nvPr/>
        </p:nvPicPr>
        <p:blipFill>
          <a:blip r:embed="rId8" cstate="print"/>
          <a:srcRect t="7383" r="2945" b="8945"/>
          <a:stretch>
            <a:fillRect/>
          </a:stretch>
        </p:blipFill>
        <p:spPr bwMode="auto">
          <a:xfrm>
            <a:off x="683568" y="1700808"/>
            <a:ext cx="2160240" cy="237626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236</Words>
  <Application>Microsoft Office PowerPoint</Application>
  <PresentationFormat>Экран (4:3)</PresentationFormat>
  <Paragraphs>101</Paragraphs>
  <Slides>17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ОБРАЗОВАНИЯ  ОДИНЦОВСКОГО МУНИЦИПАЛЬНОГО РАОЙНА</dc:title>
  <dc:creator>Лариса</dc:creator>
  <cp:lastModifiedBy>Лариса</cp:lastModifiedBy>
  <cp:revision>92</cp:revision>
  <dcterms:created xsi:type="dcterms:W3CDTF">2018-07-30T11:31:54Z</dcterms:created>
  <dcterms:modified xsi:type="dcterms:W3CDTF">2019-06-06T14:51:51Z</dcterms:modified>
</cp:coreProperties>
</file>